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75ac5628774e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d94f5177574f3a"/>
  </p:sldMasterIdLst>
  <p:sldIdLst>
    <p:sldId xmlns:r="http://schemas.openxmlformats.org/officeDocument/2006/relationships" id="256" r:id="Rb674692b58124361"/>
    <p:sldId xmlns:r="http://schemas.openxmlformats.org/officeDocument/2006/relationships" id="257" r:id="R61a22d2fc7014fd2"/>
    <p:sldId xmlns:r="http://schemas.openxmlformats.org/officeDocument/2006/relationships" id="258" r:id="R737867a99ae74ab0"/>
    <p:sldId xmlns:r="http://schemas.openxmlformats.org/officeDocument/2006/relationships" id="259" r:id="Rdced32a925da4d9c"/>
    <p:sldId xmlns:r="http://schemas.openxmlformats.org/officeDocument/2006/relationships" id="260" r:id="Rc82f82df912344df"/>
    <p:sldId xmlns:r="http://schemas.openxmlformats.org/officeDocument/2006/relationships" id="261" r:id="R91b3aae5ba5143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d94f5177574f3a" /><Relationship Type="http://schemas.openxmlformats.org/officeDocument/2006/relationships/slide" Target="/ppt/slides/slide1.xml" Id="Rb674692b58124361" /><Relationship Type="http://schemas.openxmlformats.org/officeDocument/2006/relationships/slide" Target="/ppt/slides/slide2.xml" Id="R61a22d2fc7014fd2" /><Relationship Type="http://schemas.openxmlformats.org/officeDocument/2006/relationships/slide" Target="/ppt/slides/slide3.xml" Id="R737867a99ae74ab0" /><Relationship Type="http://schemas.openxmlformats.org/officeDocument/2006/relationships/slide" Target="/ppt/slides/slide4.xml" Id="Rdced32a925da4d9c" /><Relationship Type="http://schemas.openxmlformats.org/officeDocument/2006/relationships/slide" Target="/ppt/slides/slide5.xml" Id="Rc82f82df912344df" /><Relationship Type="http://schemas.openxmlformats.org/officeDocument/2006/relationships/slide" Target="/ppt/slides/slide6.xml" Id="R91b3aae5ba5143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1bdb1b5b164f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f76f628f9465a" /><Relationship Type="http://schemas.openxmlformats.org/officeDocument/2006/relationships/theme" Target="/ppt/slideMasters/theme/theme1.xml" Id="R62675d705b2043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6f76f628f946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7ded72e584e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2f42025df4f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6c317015947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a2dff640a41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c96c95dc04c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b80d38fc144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CONTANTE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CONTANTE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CONTANTE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CONTANTE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CONTANTE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CONTANTE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−73 318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2 167 668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91 529 333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94 366 130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CONTANTE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993 386 472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CONTANTE AS</a:t>
            </a:r>
          </a:p>
        </p:txBody>
      </p:sp>
    </p:spTree>
  </p:cSld>
  <p:clrMapOvr>
    <a:masterClrMapping xmlns:a="http://schemas.openxmlformats.org/drawingml/2006/main"/>
  </p:clrMapOvr>
</p:sld>
</file>