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566984e4594b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2d0631cc1348b6"/>
  </p:sldMasterIdLst>
  <p:sldIdLst>
    <p:sldId xmlns:r="http://schemas.openxmlformats.org/officeDocument/2006/relationships" id="256" r:id="Rcd645eb1d2d346f3"/>
    <p:sldId xmlns:r="http://schemas.openxmlformats.org/officeDocument/2006/relationships" id="257" r:id="Rf0fa97494a5840fb"/>
    <p:sldId xmlns:r="http://schemas.openxmlformats.org/officeDocument/2006/relationships" id="258" r:id="R832160ebfa364350"/>
    <p:sldId xmlns:r="http://schemas.openxmlformats.org/officeDocument/2006/relationships" id="259" r:id="Rc8a920aaca1f4a44"/>
    <p:sldId xmlns:r="http://schemas.openxmlformats.org/officeDocument/2006/relationships" id="260" r:id="R86e8d9faaba949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2d0631cc1348b6" /><Relationship Type="http://schemas.openxmlformats.org/officeDocument/2006/relationships/slide" Target="/ppt/slides/slide1.xml" Id="Rcd645eb1d2d346f3" /><Relationship Type="http://schemas.openxmlformats.org/officeDocument/2006/relationships/slide" Target="/ppt/slides/slide2.xml" Id="Rf0fa97494a5840fb" /><Relationship Type="http://schemas.openxmlformats.org/officeDocument/2006/relationships/slide" Target="/ppt/slides/slide3.xml" Id="R832160ebfa364350" /><Relationship Type="http://schemas.openxmlformats.org/officeDocument/2006/relationships/slide" Target="/ppt/slides/slide4.xml" Id="Rc8a920aaca1f4a44" /><Relationship Type="http://schemas.openxmlformats.org/officeDocument/2006/relationships/slide" Target="/ppt/slides/slide5.xml" Id="R86e8d9faaba949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e3f2375e3c40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8379e56a945dd" /><Relationship Type="http://schemas.openxmlformats.org/officeDocument/2006/relationships/theme" Target="/ppt/slideMasters/theme/theme1.xml" Id="R50749658d4904d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38379e56a945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2897fb7eb4f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d6ef9434647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6c505a08145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b8abb36f74a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e8411bf8d4f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GEOMEC ENVIRONMENTAL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 ENVIRONMENTAL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GEOMEC ENVIRONMENTAL MANAGEMENT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 ENVIRONMENTAL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 ENVIRONMENTAL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 ENVIRONMENTAL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993 382 809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 ENVIRONMENTAL MANAGEMENT AS</a:t>
            </a:r>
          </a:p>
        </p:txBody>
      </p:sp>
    </p:spTree>
  </p:cSld>
  <p:clrMapOvr>
    <a:masterClrMapping xmlns:a="http://schemas.openxmlformats.org/drawingml/2006/main"/>
  </p:clrMapOvr>
</p:sld>
</file>