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f0c5d936c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1d97bf2194ad9"/>
  </p:sldMasterIdLst>
  <p:sldIdLst>
    <p:sldId xmlns:r="http://schemas.openxmlformats.org/officeDocument/2006/relationships" id="256" r:id="R05395347c08740af"/>
    <p:sldId xmlns:r="http://schemas.openxmlformats.org/officeDocument/2006/relationships" id="257" r:id="R9cf4a2d92a6b4c25"/>
    <p:sldId xmlns:r="http://schemas.openxmlformats.org/officeDocument/2006/relationships" id="258" r:id="R7668e99c5ef74873"/>
    <p:sldId xmlns:r="http://schemas.openxmlformats.org/officeDocument/2006/relationships" id="259" r:id="R26d404728df74c70"/>
    <p:sldId xmlns:r="http://schemas.openxmlformats.org/officeDocument/2006/relationships" id="260" r:id="Rd1f71844fa734b07"/>
    <p:sldId xmlns:r="http://schemas.openxmlformats.org/officeDocument/2006/relationships" id="261" r:id="R3d609342ee9d4624"/>
    <p:sldId xmlns:r="http://schemas.openxmlformats.org/officeDocument/2006/relationships" id="262" r:id="Rdda0bdfc0bea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1d97bf2194ad9" /><Relationship Type="http://schemas.openxmlformats.org/officeDocument/2006/relationships/slide" Target="/ppt/slides/slide1.xml" Id="R05395347c08740af" /><Relationship Type="http://schemas.openxmlformats.org/officeDocument/2006/relationships/slide" Target="/ppt/slides/slide2.xml" Id="R9cf4a2d92a6b4c25" /><Relationship Type="http://schemas.openxmlformats.org/officeDocument/2006/relationships/slide" Target="/ppt/slides/slide3.xml" Id="R7668e99c5ef74873" /><Relationship Type="http://schemas.openxmlformats.org/officeDocument/2006/relationships/slide" Target="/ppt/slides/slide4.xml" Id="R26d404728df74c70" /><Relationship Type="http://schemas.openxmlformats.org/officeDocument/2006/relationships/slide" Target="/ppt/slides/slide5.xml" Id="Rd1f71844fa734b07" /><Relationship Type="http://schemas.openxmlformats.org/officeDocument/2006/relationships/slide" Target="/ppt/slides/slide6.xml" Id="R3d609342ee9d4624" /><Relationship Type="http://schemas.openxmlformats.org/officeDocument/2006/relationships/slide" Target="/ppt/slides/slide7.xml" Id="Rdda0bdfc0bea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9b4b174f4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cd00f45e447a" /><Relationship Type="http://schemas.openxmlformats.org/officeDocument/2006/relationships/theme" Target="/ppt/slideMasters/theme/theme1.xml" Id="R7adf0e1ec3e3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bcd00f45e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f9a98574c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32d2ba6f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b6219ad7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a3468152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c7e1c12ee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d0abb7630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7935f5af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14 273 532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21 942 700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MOSNES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2020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BELUGA KRISTIANSUND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EIENDOM AS</a:t>
            </a:r>
          </a:p>
        </p:txBody>
      </p:sp>
    </p:spTree>
  </p:cSld>
  <p:clrMapOvr>
    <a:masterClrMapping xmlns:a="http://schemas.openxmlformats.org/drawingml/2006/main"/>
  </p:clrMapOvr>
</p:sld>
</file>