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8c00a7d4064e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5dfc5fe87f4108"/>
  </p:sldMasterIdLst>
  <p:sldIdLst>
    <p:sldId xmlns:r="http://schemas.openxmlformats.org/officeDocument/2006/relationships" id="256" r:id="R59801f670f734e58"/>
    <p:sldId xmlns:r="http://schemas.openxmlformats.org/officeDocument/2006/relationships" id="257" r:id="R66f9859bfada4cc2"/>
    <p:sldId xmlns:r="http://schemas.openxmlformats.org/officeDocument/2006/relationships" id="258" r:id="R559249a972994ff9"/>
    <p:sldId xmlns:r="http://schemas.openxmlformats.org/officeDocument/2006/relationships" id="259" r:id="R27dc7faba8eb4be2"/>
    <p:sldId xmlns:r="http://schemas.openxmlformats.org/officeDocument/2006/relationships" id="260" r:id="R93dbb62ee78f4a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dfc5fe87f4108" /><Relationship Type="http://schemas.openxmlformats.org/officeDocument/2006/relationships/slide" Target="/ppt/slides/slide1.xml" Id="R59801f670f734e58" /><Relationship Type="http://schemas.openxmlformats.org/officeDocument/2006/relationships/slide" Target="/ppt/slides/slide2.xml" Id="R66f9859bfada4cc2" /><Relationship Type="http://schemas.openxmlformats.org/officeDocument/2006/relationships/slide" Target="/ppt/slides/slide3.xml" Id="R559249a972994ff9" /><Relationship Type="http://schemas.openxmlformats.org/officeDocument/2006/relationships/slide" Target="/ppt/slides/slide4.xml" Id="R27dc7faba8eb4be2" /><Relationship Type="http://schemas.openxmlformats.org/officeDocument/2006/relationships/slide" Target="/ppt/slides/slide5.xml" Id="R93dbb62ee78f4a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2756a1bd44c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3f72978af41c0" /><Relationship Type="http://schemas.openxmlformats.org/officeDocument/2006/relationships/theme" Target="/ppt/slideMasters/theme/theme1.xml" Id="R28bad0d675774b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53f72978af41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d114269ef4b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a75f30af0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831fe7bda46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e6b3a29144e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34afcc2a84e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FROGNER BOLIG- OG PROSJEKTMEGLING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BOLIG- OG PROSJEKTMEGLING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 BOLIG- OG PROSJEKTMEGLING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BOLIG- OG PROSJEKTMEGLING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BOLIG- OG PROSJEKTMEGLING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BOLIG- OG PROSJEKTMEGLING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BOLIG- OG PROSJEKTMEGLING AS</a:t>
            </a:r>
          </a:p>
        </p:txBody>
      </p:sp>
    </p:spTree>
  </p:cSld>
  <p:clrMapOvr>
    <a:masterClrMapping xmlns:a="http://schemas.openxmlformats.org/drawingml/2006/main"/>
  </p:clrMapOvr>
</p:sld>
</file>