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ed8ea2352943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ece9ee224043c4"/>
  </p:sldMasterIdLst>
  <p:sldIdLst>
    <p:sldId xmlns:r="http://schemas.openxmlformats.org/officeDocument/2006/relationships" id="256" r:id="Raf7421933bec468c"/>
    <p:sldId xmlns:r="http://schemas.openxmlformats.org/officeDocument/2006/relationships" id="257" r:id="Rf60e687e2e4d4652"/>
    <p:sldId xmlns:r="http://schemas.openxmlformats.org/officeDocument/2006/relationships" id="258" r:id="R587967057efd47f9"/>
    <p:sldId xmlns:r="http://schemas.openxmlformats.org/officeDocument/2006/relationships" id="259" r:id="Rebb4676e7f4640db"/>
    <p:sldId xmlns:r="http://schemas.openxmlformats.org/officeDocument/2006/relationships" id="260" r:id="R95c396a9b7664ba5"/>
    <p:sldId xmlns:r="http://schemas.openxmlformats.org/officeDocument/2006/relationships" id="261" r:id="R867a49d10a9a453d"/>
    <p:sldId xmlns:r="http://schemas.openxmlformats.org/officeDocument/2006/relationships" id="262" r:id="R79c2bfeef10d46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ece9ee224043c4" /><Relationship Type="http://schemas.openxmlformats.org/officeDocument/2006/relationships/slide" Target="/ppt/slides/slide1.xml" Id="Raf7421933bec468c" /><Relationship Type="http://schemas.openxmlformats.org/officeDocument/2006/relationships/slide" Target="/ppt/slides/slide2.xml" Id="Rf60e687e2e4d4652" /><Relationship Type="http://schemas.openxmlformats.org/officeDocument/2006/relationships/slide" Target="/ppt/slides/slide3.xml" Id="R587967057efd47f9" /><Relationship Type="http://schemas.openxmlformats.org/officeDocument/2006/relationships/slide" Target="/ppt/slides/slide4.xml" Id="Rebb4676e7f4640db" /><Relationship Type="http://schemas.openxmlformats.org/officeDocument/2006/relationships/slide" Target="/ppt/slides/slide5.xml" Id="R95c396a9b7664ba5" /><Relationship Type="http://schemas.openxmlformats.org/officeDocument/2006/relationships/slide" Target="/ppt/slides/slide6.xml" Id="R867a49d10a9a453d" /><Relationship Type="http://schemas.openxmlformats.org/officeDocument/2006/relationships/slide" Target="/ppt/slides/slide7.xml" Id="R79c2bfeef10d46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26d2ec3c9a4d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14de950064dab" /><Relationship Type="http://schemas.openxmlformats.org/officeDocument/2006/relationships/theme" Target="/ppt/slideMasters/theme/theme1.xml" Id="R41d7d53037fe45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e14de950064d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6ea79da814f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56c05bc6c4a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ff6cb2e7e4c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755d5bf4a4e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02042683d49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a822e04784a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52a386b8646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1 270 625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KENNETH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993 371 513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