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6a8fd75704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75c828c2294f8b"/>
  </p:sldMasterIdLst>
  <p:sldIdLst>
    <p:sldId xmlns:r="http://schemas.openxmlformats.org/officeDocument/2006/relationships" id="256" r:id="Rf72ef7c34f064d41"/>
    <p:sldId xmlns:r="http://schemas.openxmlformats.org/officeDocument/2006/relationships" id="257" r:id="R3615cf469662407d"/>
    <p:sldId xmlns:r="http://schemas.openxmlformats.org/officeDocument/2006/relationships" id="258" r:id="Re8565c5916ae4e01"/>
    <p:sldId xmlns:r="http://schemas.openxmlformats.org/officeDocument/2006/relationships" id="259" r:id="Rbf21607680db4424"/>
    <p:sldId xmlns:r="http://schemas.openxmlformats.org/officeDocument/2006/relationships" id="260" r:id="Ra0ce5e6d4d684770"/>
    <p:sldId xmlns:r="http://schemas.openxmlformats.org/officeDocument/2006/relationships" id="261" r:id="Ra6eb81ff61fd437c"/>
    <p:sldId xmlns:r="http://schemas.openxmlformats.org/officeDocument/2006/relationships" id="262" r:id="R97ec2a6760c948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5c828c2294f8b" /><Relationship Type="http://schemas.openxmlformats.org/officeDocument/2006/relationships/slide" Target="/ppt/slides/slide1.xml" Id="Rf72ef7c34f064d41" /><Relationship Type="http://schemas.openxmlformats.org/officeDocument/2006/relationships/slide" Target="/ppt/slides/slide2.xml" Id="R3615cf469662407d" /><Relationship Type="http://schemas.openxmlformats.org/officeDocument/2006/relationships/slide" Target="/ppt/slides/slide3.xml" Id="Re8565c5916ae4e01" /><Relationship Type="http://schemas.openxmlformats.org/officeDocument/2006/relationships/slide" Target="/ppt/slides/slide4.xml" Id="Rbf21607680db4424" /><Relationship Type="http://schemas.openxmlformats.org/officeDocument/2006/relationships/slide" Target="/ppt/slides/slide5.xml" Id="Ra0ce5e6d4d684770" /><Relationship Type="http://schemas.openxmlformats.org/officeDocument/2006/relationships/slide" Target="/ppt/slides/slide6.xml" Id="Ra6eb81ff61fd437c" /><Relationship Type="http://schemas.openxmlformats.org/officeDocument/2006/relationships/slide" Target="/ppt/slides/slide7.xml" Id="R97ec2a6760c948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1590f2fc74d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b6f5689a649ef" /><Relationship Type="http://schemas.openxmlformats.org/officeDocument/2006/relationships/theme" Target="/ppt/slideMasters/theme/theme1.xml" Id="Rb9a03f69204845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0b6f5689a649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57d4ee2ac46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3fd54425948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5e4efb46f44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0c2aa694449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833497c0a40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bf08642764b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ef3f4c12540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 INVEST AS ble etablert [år] og holder til i Strusshamn.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1 975 266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1 975 466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ABRAHAMSEN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Svebrotet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5302 Strusshamn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993 370 371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RONA INVEST AS</a:t>
            </a:r>
          </a:p>
        </p:txBody>
      </p:sp>
    </p:spTree>
  </p:cSld>
  <p:clrMapOvr>
    <a:masterClrMapping xmlns:a="http://schemas.openxmlformats.org/drawingml/2006/main"/>
  </p:clrMapOvr>
</p:sld>
</file>