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7f9bfe48b42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b713232d2455f"/>
  </p:sldMasterIdLst>
  <p:sldIdLst>
    <p:sldId xmlns:r="http://schemas.openxmlformats.org/officeDocument/2006/relationships" id="256" r:id="R0041b468caae4723"/>
    <p:sldId xmlns:r="http://schemas.openxmlformats.org/officeDocument/2006/relationships" id="257" r:id="R9274996871084b83"/>
    <p:sldId xmlns:r="http://schemas.openxmlformats.org/officeDocument/2006/relationships" id="258" r:id="R0f7611d6eb7845eb"/>
    <p:sldId xmlns:r="http://schemas.openxmlformats.org/officeDocument/2006/relationships" id="259" r:id="R5fc0bb74891343dc"/>
    <p:sldId xmlns:r="http://schemas.openxmlformats.org/officeDocument/2006/relationships" id="260" r:id="R0958bdee71b44668"/>
    <p:sldId xmlns:r="http://schemas.openxmlformats.org/officeDocument/2006/relationships" id="261" r:id="R0b14168fadad4b69"/>
    <p:sldId xmlns:r="http://schemas.openxmlformats.org/officeDocument/2006/relationships" id="262" r:id="Rf04913bf1785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b713232d2455f" /><Relationship Type="http://schemas.openxmlformats.org/officeDocument/2006/relationships/slide" Target="/ppt/slides/slide1.xml" Id="R0041b468caae4723" /><Relationship Type="http://schemas.openxmlformats.org/officeDocument/2006/relationships/slide" Target="/ppt/slides/slide2.xml" Id="R9274996871084b83" /><Relationship Type="http://schemas.openxmlformats.org/officeDocument/2006/relationships/slide" Target="/ppt/slides/slide3.xml" Id="R0f7611d6eb7845eb" /><Relationship Type="http://schemas.openxmlformats.org/officeDocument/2006/relationships/slide" Target="/ppt/slides/slide4.xml" Id="R5fc0bb74891343dc" /><Relationship Type="http://schemas.openxmlformats.org/officeDocument/2006/relationships/slide" Target="/ppt/slides/slide5.xml" Id="R0958bdee71b44668" /><Relationship Type="http://schemas.openxmlformats.org/officeDocument/2006/relationships/slide" Target="/ppt/slides/slide6.xml" Id="R0b14168fadad4b69" /><Relationship Type="http://schemas.openxmlformats.org/officeDocument/2006/relationships/slide" Target="/ppt/slides/slide7.xml" Id="Rf04913bf1785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60626b7464f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ee016eddf4f9f" /><Relationship Type="http://schemas.openxmlformats.org/officeDocument/2006/relationships/theme" Target="/ppt/slideMasters/theme/theme1.xml" Id="Rdc4e03ce60a0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ee016eddf4f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50fa5e45f4b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f778b146947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1b38ee2af45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6371b5633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a65f4e5b245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04949ed9743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eaf0b2f7a48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TOHAGUTU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TOHAGUTU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525 361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HAVNÅS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Mallin Eiendom AS, c/o Endre Havnås, Kongens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993 368 334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