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af9ead20e940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048b2fd63a48b5"/>
  </p:sldMasterIdLst>
  <p:sldIdLst>
    <p:sldId xmlns:r="http://schemas.openxmlformats.org/officeDocument/2006/relationships" id="256" r:id="R7d5fc92274d5450c"/>
    <p:sldId xmlns:r="http://schemas.openxmlformats.org/officeDocument/2006/relationships" id="257" r:id="R3392e7d43f684a1c"/>
    <p:sldId xmlns:r="http://schemas.openxmlformats.org/officeDocument/2006/relationships" id="258" r:id="R4d598de1bc014fd4"/>
    <p:sldId xmlns:r="http://schemas.openxmlformats.org/officeDocument/2006/relationships" id="259" r:id="Rc8d4e6a3c2664e9a"/>
    <p:sldId xmlns:r="http://schemas.openxmlformats.org/officeDocument/2006/relationships" id="260" r:id="Rd5fbaf3eb1d344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48b2fd63a48b5" /><Relationship Type="http://schemas.openxmlformats.org/officeDocument/2006/relationships/slide" Target="/ppt/slides/slide1.xml" Id="R7d5fc92274d5450c" /><Relationship Type="http://schemas.openxmlformats.org/officeDocument/2006/relationships/slide" Target="/ppt/slides/slide2.xml" Id="R3392e7d43f684a1c" /><Relationship Type="http://schemas.openxmlformats.org/officeDocument/2006/relationships/slide" Target="/ppt/slides/slide3.xml" Id="R4d598de1bc014fd4" /><Relationship Type="http://schemas.openxmlformats.org/officeDocument/2006/relationships/slide" Target="/ppt/slides/slide4.xml" Id="Rc8d4e6a3c2664e9a" /><Relationship Type="http://schemas.openxmlformats.org/officeDocument/2006/relationships/slide" Target="/ppt/slides/slide5.xml" Id="Rd5fbaf3eb1d344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0c7e19c4f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1d77a3ddf4258" /><Relationship Type="http://schemas.openxmlformats.org/officeDocument/2006/relationships/theme" Target="/ppt/slideMasters/theme/theme1.xml" Id="Rde4e4c47d79048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21d77a3ddf42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3969289a44c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80f6f9d65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b1a5708b144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ecbe358a148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30834b1fb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SØRENSEN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SØRENSEN NÆRINGSPARK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993 364 495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SØRENSEN NÆRINGSPARK AS</a:t>
            </a:r>
          </a:p>
        </p:txBody>
      </p:sp>
    </p:spTree>
  </p:cSld>
  <p:clrMapOvr>
    <a:masterClrMapping xmlns:a="http://schemas.openxmlformats.org/drawingml/2006/main"/>
  </p:clrMapOvr>
</p:sld>
</file>