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e42285ab0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76990e9b0400b"/>
  </p:sldMasterIdLst>
  <p:sldIdLst>
    <p:sldId xmlns:r="http://schemas.openxmlformats.org/officeDocument/2006/relationships" id="256" r:id="R01c0516a8d3a47b0"/>
    <p:sldId xmlns:r="http://schemas.openxmlformats.org/officeDocument/2006/relationships" id="257" r:id="Ra904d55b322c4eb1"/>
    <p:sldId xmlns:r="http://schemas.openxmlformats.org/officeDocument/2006/relationships" id="258" r:id="R576cad8506ea4af5"/>
    <p:sldId xmlns:r="http://schemas.openxmlformats.org/officeDocument/2006/relationships" id="259" r:id="R154bd7a46bc84a4d"/>
    <p:sldId xmlns:r="http://schemas.openxmlformats.org/officeDocument/2006/relationships" id="260" r:id="R38ebf06396174b33"/>
    <p:sldId xmlns:r="http://schemas.openxmlformats.org/officeDocument/2006/relationships" id="261" r:id="R86833ed1213b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76990e9b0400b" /><Relationship Type="http://schemas.openxmlformats.org/officeDocument/2006/relationships/slide" Target="/ppt/slides/slide1.xml" Id="R01c0516a8d3a47b0" /><Relationship Type="http://schemas.openxmlformats.org/officeDocument/2006/relationships/slide" Target="/ppt/slides/slide2.xml" Id="Ra904d55b322c4eb1" /><Relationship Type="http://schemas.openxmlformats.org/officeDocument/2006/relationships/slide" Target="/ppt/slides/slide3.xml" Id="R576cad8506ea4af5" /><Relationship Type="http://schemas.openxmlformats.org/officeDocument/2006/relationships/slide" Target="/ppt/slides/slide4.xml" Id="R154bd7a46bc84a4d" /><Relationship Type="http://schemas.openxmlformats.org/officeDocument/2006/relationships/slide" Target="/ppt/slides/slide5.xml" Id="R38ebf06396174b33" /><Relationship Type="http://schemas.openxmlformats.org/officeDocument/2006/relationships/slide" Target="/ppt/slides/slide6.xml" Id="R86833ed1213b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707b1eb184e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199eea23b4f9b" /><Relationship Type="http://schemas.openxmlformats.org/officeDocument/2006/relationships/theme" Target="/ppt/slideMasters/theme/theme1.xml" Id="Rfef0414c5d6a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199eea23b4f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096b16075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0afda958e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605f06692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97f73701e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dd83388141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a597910bc4d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