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d7d9b108ab42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221bece65d4364"/>
  </p:sldMasterIdLst>
  <p:sldIdLst>
    <p:sldId xmlns:r="http://schemas.openxmlformats.org/officeDocument/2006/relationships" id="256" r:id="Re2409441c7f246e8"/>
    <p:sldId xmlns:r="http://schemas.openxmlformats.org/officeDocument/2006/relationships" id="257" r:id="Rc934caba13bd4ecf"/>
    <p:sldId xmlns:r="http://schemas.openxmlformats.org/officeDocument/2006/relationships" id="258" r:id="R733d011c750a4de4"/>
    <p:sldId xmlns:r="http://schemas.openxmlformats.org/officeDocument/2006/relationships" id="259" r:id="R0e9474b1e4ca4228"/>
    <p:sldId xmlns:r="http://schemas.openxmlformats.org/officeDocument/2006/relationships" id="260" r:id="Ra0ee4500ec8448e1"/>
    <p:sldId xmlns:r="http://schemas.openxmlformats.org/officeDocument/2006/relationships" id="261" r:id="R9f7449d4c3e341b0"/>
    <p:sldId xmlns:r="http://schemas.openxmlformats.org/officeDocument/2006/relationships" id="262" r:id="R9e761b98ce8e48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221bece65d4364" /><Relationship Type="http://schemas.openxmlformats.org/officeDocument/2006/relationships/slide" Target="/ppt/slides/slide1.xml" Id="Re2409441c7f246e8" /><Relationship Type="http://schemas.openxmlformats.org/officeDocument/2006/relationships/slide" Target="/ppt/slides/slide2.xml" Id="Rc934caba13bd4ecf" /><Relationship Type="http://schemas.openxmlformats.org/officeDocument/2006/relationships/slide" Target="/ppt/slides/slide3.xml" Id="R733d011c750a4de4" /><Relationship Type="http://schemas.openxmlformats.org/officeDocument/2006/relationships/slide" Target="/ppt/slides/slide4.xml" Id="R0e9474b1e4ca4228" /><Relationship Type="http://schemas.openxmlformats.org/officeDocument/2006/relationships/slide" Target="/ppt/slides/slide5.xml" Id="Ra0ee4500ec8448e1" /><Relationship Type="http://schemas.openxmlformats.org/officeDocument/2006/relationships/slide" Target="/ppt/slides/slide6.xml" Id="R9f7449d4c3e341b0" /><Relationship Type="http://schemas.openxmlformats.org/officeDocument/2006/relationships/slide" Target="/ppt/slides/slide7.xml" Id="R9e761b98ce8e48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1f78c2eec74a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1e11c054d4398" /><Relationship Type="http://schemas.openxmlformats.org/officeDocument/2006/relationships/theme" Target="/ppt/slideMasters/theme/theme1.xml" Id="Rb054b04609c44c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01e11c054d43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cc5a99e0840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e8d023d4f49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0133239934d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7eb27b7134b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4e858f0e64a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d53f46d5f45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00bca3d904b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HUSBY INVEST &amp;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HUSBY INVEST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HUSBY INVEST &amp; HOLDING AS ble etablert [år] og holder til i Grålum.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HUSBY INVEST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HUSBY INVEST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HUSBY INVEST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1 982 248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5 268 952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7 290 783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HUSBY INVEST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HUSBY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HUSBY INVEST &amp;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Skogliveien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1712 Grålum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993 357 804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HUSBY INVEST &amp; HOLDING AS</a:t>
            </a:r>
          </a:p>
        </p:txBody>
      </p:sp>
    </p:spTree>
  </p:cSld>
  <p:clrMapOvr>
    <a:masterClrMapping xmlns:a="http://schemas.openxmlformats.org/drawingml/2006/main"/>
  </p:clrMapOvr>
</p:sld>
</file>