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ff29663e4a64d5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befd333af90468f"/>
  </p:sldMasterIdLst>
  <p:sldIdLst>
    <p:sldId xmlns:r="http://schemas.openxmlformats.org/officeDocument/2006/relationships" id="256" r:id="Raa71f5131fe54cee"/>
    <p:sldId xmlns:r="http://schemas.openxmlformats.org/officeDocument/2006/relationships" id="257" r:id="R82dd1cda72c1418a"/>
    <p:sldId xmlns:r="http://schemas.openxmlformats.org/officeDocument/2006/relationships" id="258" r:id="R6a6805e70bba49e4"/>
    <p:sldId xmlns:r="http://schemas.openxmlformats.org/officeDocument/2006/relationships" id="259" r:id="R9383dc32b23041cb"/>
    <p:sldId xmlns:r="http://schemas.openxmlformats.org/officeDocument/2006/relationships" id="260" r:id="R42eded185faf4414"/>
    <p:sldId xmlns:r="http://schemas.openxmlformats.org/officeDocument/2006/relationships" id="261" r:id="Rd81c5754fdcc485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befd333af90468f" /><Relationship Type="http://schemas.openxmlformats.org/officeDocument/2006/relationships/slide" Target="/ppt/slides/slide1.xml" Id="Raa71f5131fe54cee" /><Relationship Type="http://schemas.openxmlformats.org/officeDocument/2006/relationships/slide" Target="/ppt/slides/slide2.xml" Id="R82dd1cda72c1418a" /><Relationship Type="http://schemas.openxmlformats.org/officeDocument/2006/relationships/slide" Target="/ppt/slides/slide3.xml" Id="R6a6805e70bba49e4" /><Relationship Type="http://schemas.openxmlformats.org/officeDocument/2006/relationships/slide" Target="/ppt/slides/slide4.xml" Id="R9383dc32b23041cb" /><Relationship Type="http://schemas.openxmlformats.org/officeDocument/2006/relationships/slide" Target="/ppt/slides/slide5.xml" Id="R42eded185faf4414" /><Relationship Type="http://schemas.openxmlformats.org/officeDocument/2006/relationships/slide" Target="/ppt/slides/slide6.xml" Id="Rd81c5754fdcc485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bbf8319454e462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62b065eb6045d6" /><Relationship Type="http://schemas.openxmlformats.org/officeDocument/2006/relationships/theme" Target="/ppt/slideMasters/theme/theme1.xml" Id="R4ba2cbacccc64ad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062b065eb6045d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fa7a201e0d49d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1eab9b74dd416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1c484538af40a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969b3d8ba743d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8fd1ce2e0f44a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fcdb26bf174d1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STRØMSNESJENTA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STRØMSNESJENTA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STRØMSNESJENTA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STRØMSNESJENTA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STRØMSNESJENTA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STRØMSNESJENTA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278 115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−19 670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−38 893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308 925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328 314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STRØMSNESJENTA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993 348 813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STRØMSNESJENTA AS</a:t>
            </a:r>
          </a:p>
        </p:txBody>
      </p:sp>
    </p:spTree>
  </p:cSld>
  <p:clrMapOvr>
    <a:masterClrMapping xmlns:a="http://schemas.openxmlformats.org/drawingml/2006/main"/>
  </p:clrMapOvr>
</p:sld>
</file>