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e70098dadf4e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2198284204893"/>
  </p:sldMasterIdLst>
  <p:sldIdLst>
    <p:sldId xmlns:r="http://schemas.openxmlformats.org/officeDocument/2006/relationships" id="256" r:id="R151b22936df14f40"/>
    <p:sldId xmlns:r="http://schemas.openxmlformats.org/officeDocument/2006/relationships" id="257" r:id="Rcad1b31a4c0c4be7"/>
    <p:sldId xmlns:r="http://schemas.openxmlformats.org/officeDocument/2006/relationships" id="258" r:id="R6ea52e59ebfc42cf"/>
    <p:sldId xmlns:r="http://schemas.openxmlformats.org/officeDocument/2006/relationships" id="259" r:id="R882bb1ef690142d8"/>
    <p:sldId xmlns:r="http://schemas.openxmlformats.org/officeDocument/2006/relationships" id="260" r:id="R2d645f006ad8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2198284204893" /><Relationship Type="http://schemas.openxmlformats.org/officeDocument/2006/relationships/slide" Target="/ppt/slides/slide1.xml" Id="R151b22936df14f40" /><Relationship Type="http://schemas.openxmlformats.org/officeDocument/2006/relationships/slide" Target="/ppt/slides/slide2.xml" Id="Rcad1b31a4c0c4be7" /><Relationship Type="http://schemas.openxmlformats.org/officeDocument/2006/relationships/slide" Target="/ppt/slides/slide3.xml" Id="R6ea52e59ebfc42cf" /><Relationship Type="http://schemas.openxmlformats.org/officeDocument/2006/relationships/slide" Target="/ppt/slides/slide4.xml" Id="R882bb1ef690142d8" /><Relationship Type="http://schemas.openxmlformats.org/officeDocument/2006/relationships/slide" Target="/ppt/slides/slide5.xml" Id="R2d645f006ad8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458362884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f4da84e34957" /><Relationship Type="http://schemas.openxmlformats.org/officeDocument/2006/relationships/theme" Target="/ppt/slideMasters/theme/theme1.xml" Id="R880f6c70f5b6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edf4da84e3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89a541107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7e0669e0142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f95fea1248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cf49a9aa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f531d59ad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 MELTWATER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 MELTWATER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 MELTWATER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 MELTWATER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 MELTWATER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 MELTWATER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993 347 701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 MELTWATER AS</a:t>
            </a:r>
          </a:p>
        </p:txBody>
      </p:sp>
    </p:spTree>
  </p:cSld>
  <p:clrMapOvr>
    <a:masterClrMapping xmlns:a="http://schemas.openxmlformats.org/drawingml/2006/main"/>
  </p:clrMapOvr>
</p:sld>
</file>