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c3def74b4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a7daacbd445b1"/>
  </p:sldMasterIdLst>
  <p:sldIdLst>
    <p:sldId xmlns:r="http://schemas.openxmlformats.org/officeDocument/2006/relationships" id="256" r:id="R80aaafbd6eee44c3"/>
    <p:sldId xmlns:r="http://schemas.openxmlformats.org/officeDocument/2006/relationships" id="257" r:id="R12ae983106304595"/>
    <p:sldId xmlns:r="http://schemas.openxmlformats.org/officeDocument/2006/relationships" id="258" r:id="R5f74ce4a4e524ada"/>
    <p:sldId xmlns:r="http://schemas.openxmlformats.org/officeDocument/2006/relationships" id="259" r:id="R904d9b1b85774449"/>
    <p:sldId xmlns:r="http://schemas.openxmlformats.org/officeDocument/2006/relationships" id="260" r:id="R80a6330470bc48b6"/>
    <p:sldId xmlns:r="http://schemas.openxmlformats.org/officeDocument/2006/relationships" id="261" r:id="R21769f25fcba41fb"/>
    <p:sldId xmlns:r="http://schemas.openxmlformats.org/officeDocument/2006/relationships" id="262" r:id="Re386eca741cd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a7daacbd445b1" /><Relationship Type="http://schemas.openxmlformats.org/officeDocument/2006/relationships/slide" Target="/ppt/slides/slide1.xml" Id="R80aaafbd6eee44c3" /><Relationship Type="http://schemas.openxmlformats.org/officeDocument/2006/relationships/slide" Target="/ppt/slides/slide2.xml" Id="R12ae983106304595" /><Relationship Type="http://schemas.openxmlformats.org/officeDocument/2006/relationships/slide" Target="/ppt/slides/slide3.xml" Id="R5f74ce4a4e524ada" /><Relationship Type="http://schemas.openxmlformats.org/officeDocument/2006/relationships/slide" Target="/ppt/slides/slide4.xml" Id="R904d9b1b85774449" /><Relationship Type="http://schemas.openxmlformats.org/officeDocument/2006/relationships/slide" Target="/ppt/slides/slide5.xml" Id="R80a6330470bc48b6" /><Relationship Type="http://schemas.openxmlformats.org/officeDocument/2006/relationships/slide" Target="/ppt/slides/slide6.xml" Id="R21769f25fcba41fb" /><Relationship Type="http://schemas.openxmlformats.org/officeDocument/2006/relationships/slide" Target="/ppt/slides/slide7.xml" Id="Re386eca741cd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bdea398dd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c46cb36274915" /><Relationship Type="http://schemas.openxmlformats.org/officeDocument/2006/relationships/theme" Target="/ppt/slideMasters/theme/theme1.xml" Id="R183e66634133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c46cb3627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613ea19e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ada5bbdd2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6f88dfa27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844a00a7c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acd192642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d8ee8b78a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f6111cc2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3 809 772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L INVEST AS</a:t>
            </a:r>
          </a:p>
        </p:txBody>
      </p:sp>
    </p:spTree>
  </p:cSld>
  <p:clrMapOvr>
    <a:masterClrMapping xmlns:a="http://schemas.openxmlformats.org/drawingml/2006/main"/>
  </p:clrMapOvr>
</p:sld>
</file>