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b48b4857de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d3f158ad164152"/>
  </p:sldMasterIdLst>
  <p:sldIdLst>
    <p:sldId xmlns:r="http://schemas.openxmlformats.org/officeDocument/2006/relationships" id="256" r:id="Raa8ed73dedc640b9"/>
    <p:sldId xmlns:r="http://schemas.openxmlformats.org/officeDocument/2006/relationships" id="257" r:id="R2d7aceef6b2b4b6b"/>
    <p:sldId xmlns:r="http://schemas.openxmlformats.org/officeDocument/2006/relationships" id="258" r:id="Rfd1ae80fe5e14bf5"/>
    <p:sldId xmlns:r="http://schemas.openxmlformats.org/officeDocument/2006/relationships" id="259" r:id="R8e429f2f2a5e45b6"/>
    <p:sldId xmlns:r="http://schemas.openxmlformats.org/officeDocument/2006/relationships" id="260" r:id="R1309b944576a4844"/>
    <p:sldId xmlns:r="http://schemas.openxmlformats.org/officeDocument/2006/relationships" id="261" r:id="Rbacfb123af164155"/>
    <p:sldId xmlns:r="http://schemas.openxmlformats.org/officeDocument/2006/relationships" id="262" r:id="Raee95aadabc3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d3f158ad164152" /><Relationship Type="http://schemas.openxmlformats.org/officeDocument/2006/relationships/slide" Target="/ppt/slides/slide1.xml" Id="Raa8ed73dedc640b9" /><Relationship Type="http://schemas.openxmlformats.org/officeDocument/2006/relationships/slide" Target="/ppt/slides/slide2.xml" Id="R2d7aceef6b2b4b6b" /><Relationship Type="http://schemas.openxmlformats.org/officeDocument/2006/relationships/slide" Target="/ppt/slides/slide3.xml" Id="Rfd1ae80fe5e14bf5" /><Relationship Type="http://schemas.openxmlformats.org/officeDocument/2006/relationships/slide" Target="/ppt/slides/slide4.xml" Id="R8e429f2f2a5e45b6" /><Relationship Type="http://schemas.openxmlformats.org/officeDocument/2006/relationships/slide" Target="/ppt/slides/slide5.xml" Id="R1309b944576a4844" /><Relationship Type="http://schemas.openxmlformats.org/officeDocument/2006/relationships/slide" Target="/ppt/slides/slide6.xml" Id="Rbacfb123af164155" /><Relationship Type="http://schemas.openxmlformats.org/officeDocument/2006/relationships/slide" Target="/ppt/slides/slide7.xml" Id="Raee95aadabc3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d9fdb0bde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1fdb87941443f" /><Relationship Type="http://schemas.openxmlformats.org/officeDocument/2006/relationships/theme" Target="/ppt/slideMasters/theme/theme1.xml" Id="Ra589d5558e50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21fdb87941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767a19fbe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449f6ac04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ed43b511e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d82b93401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db757a3f5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aa9e9370942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5913d4d9148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TRM SOLHEIM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TRM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TRM SOLHEIM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TRM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TRM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TRM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904 912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8 723 053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9 031 450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TRM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HENANGER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KARBON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PASJON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TRM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Star Elektro AS, Slettebakksveien 84A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993 287 369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TRM SOLHEIM AS</a:t>
            </a:r>
          </a:p>
        </p:txBody>
      </p:sp>
    </p:spTree>
  </p:cSld>
  <p:clrMapOvr>
    <a:masterClrMapping xmlns:a="http://schemas.openxmlformats.org/drawingml/2006/main"/>
  </p:clrMapOvr>
</p:sld>
</file>