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2176c3cd504d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47175c6f3144cf"/>
  </p:sldMasterIdLst>
  <p:sldIdLst>
    <p:sldId xmlns:r="http://schemas.openxmlformats.org/officeDocument/2006/relationships" id="256" r:id="Rdba9c8f52c4b458d"/>
    <p:sldId xmlns:r="http://schemas.openxmlformats.org/officeDocument/2006/relationships" id="257" r:id="R98275c74d35a47f1"/>
    <p:sldId xmlns:r="http://schemas.openxmlformats.org/officeDocument/2006/relationships" id="258" r:id="R930482070365437f"/>
    <p:sldId xmlns:r="http://schemas.openxmlformats.org/officeDocument/2006/relationships" id="259" r:id="R48a0c5b2df3841de"/>
    <p:sldId xmlns:r="http://schemas.openxmlformats.org/officeDocument/2006/relationships" id="260" r:id="R2e93b2495ec44c90"/>
    <p:sldId xmlns:r="http://schemas.openxmlformats.org/officeDocument/2006/relationships" id="261" r:id="Rbc2c7a1d9ded49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7175c6f3144cf" /><Relationship Type="http://schemas.openxmlformats.org/officeDocument/2006/relationships/slide" Target="/ppt/slides/slide1.xml" Id="Rdba9c8f52c4b458d" /><Relationship Type="http://schemas.openxmlformats.org/officeDocument/2006/relationships/slide" Target="/ppt/slides/slide2.xml" Id="R98275c74d35a47f1" /><Relationship Type="http://schemas.openxmlformats.org/officeDocument/2006/relationships/slide" Target="/ppt/slides/slide3.xml" Id="R930482070365437f" /><Relationship Type="http://schemas.openxmlformats.org/officeDocument/2006/relationships/slide" Target="/ppt/slides/slide4.xml" Id="R48a0c5b2df3841de" /><Relationship Type="http://schemas.openxmlformats.org/officeDocument/2006/relationships/slide" Target="/ppt/slides/slide5.xml" Id="R2e93b2495ec44c90" /><Relationship Type="http://schemas.openxmlformats.org/officeDocument/2006/relationships/slide" Target="/ppt/slides/slide6.xml" Id="Rbc2c7a1d9ded49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d2c798ca046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290965a2a416a" /><Relationship Type="http://schemas.openxmlformats.org/officeDocument/2006/relationships/theme" Target="/ppt/slideMasters/theme/theme1.xml" Id="Rdaac3e5fabb847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290965a2a41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b7a757c7646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6ae2c2b0244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dd55ed3e54c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b83728b4e47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8b7a7ecaf48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a8ca760f447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FAGERHAUG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FAGERHAUG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BÆKKELUND GEIR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993 286 451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FAGERHAUG AS</a:t>
            </a:r>
          </a:p>
        </p:txBody>
      </p:sp>
    </p:spTree>
  </p:cSld>
  <p:clrMapOvr>
    <a:masterClrMapping xmlns:a="http://schemas.openxmlformats.org/drawingml/2006/main"/>
  </p:clrMapOvr>
</p:sld>
</file>