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68558d668242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09c3d8f3084080"/>
  </p:sldMasterIdLst>
  <p:sldIdLst>
    <p:sldId xmlns:r="http://schemas.openxmlformats.org/officeDocument/2006/relationships" id="256" r:id="Rc73cfd54d8fb424a"/>
    <p:sldId xmlns:r="http://schemas.openxmlformats.org/officeDocument/2006/relationships" id="257" r:id="R93684fcb564848a7"/>
    <p:sldId xmlns:r="http://schemas.openxmlformats.org/officeDocument/2006/relationships" id="258" r:id="R92485842cf024846"/>
    <p:sldId xmlns:r="http://schemas.openxmlformats.org/officeDocument/2006/relationships" id="259" r:id="R3e6b5a15992e42a9"/>
    <p:sldId xmlns:r="http://schemas.openxmlformats.org/officeDocument/2006/relationships" id="260" r:id="R471c75535ce74959"/>
    <p:sldId xmlns:r="http://schemas.openxmlformats.org/officeDocument/2006/relationships" id="261" r:id="R2d1997eb808549c8"/>
    <p:sldId xmlns:r="http://schemas.openxmlformats.org/officeDocument/2006/relationships" id="262" r:id="Rb57ed9dfdfb748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9c3d8f3084080" /><Relationship Type="http://schemas.openxmlformats.org/officeDocument/2006/relationships/slide" Target="/ppt/slides/slide1.xml" Id="Rc73cfd54d8fb424a" /><Relationship Type="http://schemas.openxmlformats.org/officeDocument/2006/relationships/slide" Target="/ppt/slides/slide2.xml" Id="R93684fcb564848a7" /><Relationship Type="http://schemas.openxmlformats.org/officeDocument/2006/relationships/slide" Target="/ppt/slides/slide3.xml" Id="R92485842cf024846" /><Relationship Type="http://schemas.openxmlformats.org/officeDocument/2006/relationships/slide" Target="/ppt/slides/slide4.xml" Id="R3e6b5a15992e42a9" /><Relationship Type="http://schemas.openxmlformats.org/officeDocument/2006/relationships/slide" Target="/ppt/slides/slide5.xml" Id="R471c75535ce74959" /><Relationship Type="http://schemas.openxmlformats.org/officeDocument/2006/relationships/slide" Target="/ppt/slides/slide6.xml" Id="R2d1997eb808549c8" /><Relationship Type="http://schemas.openxmlformats.org/officeDocument/2006/relationships/slide" Target="/ppt/slides/slide7.xml" Id="Rb57ed9dfdfb748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e75795ba5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212f9448b47d8" /><Relationship Type="http://schemas.openxmlformats.org/officeDocument/2006/relationships/theme" Target="/ppt/slideMasters/theme/theme1.xml" Id="Rbf41bd89016a4e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2212f9448b47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92e855d924c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e073bc8ef4e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c78c78fa14c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0c5eb66764c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7e78be04847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bc3ac9aa144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db562b5fa48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SKORPION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−3 686 563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13 215 791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14 173 910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TRULS NORDBY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Gjellum vei 10F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993 286 281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SKORPION AS</a:t>
            </a:r>
          </a:p>
        </p:txBody>
      </p:sp>
    </p:spTree>
  </p:cSld>
  <p:clrMapOvr>
    <a:masterClrMapping xmlns:a="http://schemas.openxmlformats.org/drawingml/2006/main"/>
  </p:clrMapOvr>
</p:sld>
</file>