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912c1adb2364e4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9506b2a88745dd"/>
  </p:sldMasterIdLst>
  <p:sldIdLst>
    <p:sldId xmlns:r="http://schemas.openxmlformats.org/officeDocument/2006/relationships" id="256" r:id="Rd283401b4e604401"/>
    <p:sldId xmlns:r="http://schemas.openxmlformats.org/officeDocument/2006/relationships" id="257" r:id="R1e256084cd864e68"/>
    <p:sldId xmlns:r="http://schemas.openxmlformats.org/officeDocument/2006/relationships" id="258" r:id="Rdc0204d3efb544b7"/>
    <p:sldId xmlns:r="http://schemas.openxmlformats.org/officeDocument/2006/relationships" id="259" r:id="R2bf50c48d7c34d70"/>
    <p:sldId xmlns:r="http://schemas.openxmlformats.org/officeDocument/2006/relationships" id="260" r:id="R73025afbe69d41d2"/>
    <p:sldId xmlns:r="http://schemas.openxmlformats.org/officeDocument/2006/relationships" id="261" r:id="R4f04db5d35d54df6"/>
    <p:sldId xmlns:r="http://schemas.openxmlformats.org/officeDocument/2006/relationships" id="262" r:id="Rc139d38d187043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9506b2a88745dd" /><Relationship Type="http://schemas.openxmlformats.org/officeDocument/2006/relationships/slide" Target="/ppt/slides/slide1.xml" Id="Rd283401b4e604401" /><Relationship Type="http://schemas.openxmlformats.org/officeDocument/2006/relationships/slide" Target="/ppt/slides/slide2.xml" Id="R1e256084cd864e68" /><Relationship Type="http://schemas.openxmlformats.org/officeDocument/2006/relationships/slide" Target="/ppt/slides/slide3.xml" Id="Rdc0204d3efb544b7" /><Relationship Type="http://schemas.openxmlformats.org/officeDocument/2006/relationships/slide" Target="/ppt/slides/slide4.xml" Id="R2bf50c48d7c34d70" /><Relationship Type="http://schemas.openxmlformats.org/officeDocument/2006/relationships/slide" Target="/ppt/slides/slide5.xml" Id="R73025afbe69d41d2" /><Relationship Type="http://schemas.openxmlformats.org/officeDocument/2006/relationships/slide" Target="/ppt/slides/slide6.xml" Id="R4f04db5d35d54df6" /><Relationship Type="http://schemas.openxmlformats.org/officeDocument/2006/relationships/slide" Target="/ppt/slides/slide7.xml" Id="Rc139d38d187043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fa0acec0eb4c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8adb373c374a7e" /><Relationship Type="http://schemas.openxmlformats.org/officeDocument/2006/relationships/theme" Target="/ppt/slideMasters/theme/theme1.xml" Id="R6f0125bae0904e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8adb373c37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80873be6b4c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0fa2236a843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d0e12fd7540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bfd80a26d49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5df93e94941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5e538f8d849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4911b95344f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SKORPION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SKORPION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SKORPION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SKORPION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SKORPION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SKORPION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4 336 609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17 309 400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18 234 925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SKORPION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NORDBY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SKORPION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Gjellum vei 10F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993 286 281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SKORPION AS</a:t>
            </a:r>
          </a:p>
        </p:txBody>
      </p:sp>
    </p:spTree>
  </p:cSld>
  <p:clrMapOvr>
    <a:masterClrMapping xmlns:a="http://schemas.openxmlformats.org/drawingml/2006/main"/>
  </p:clrMapOvr>
</p:sld>
</file>