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3f1573ca6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a84bd6118441a"/>
  </p:sldMasterIdLst>
  <p:sldIdLst>
    <p:sldId xmlns:r="http://schemas.openxmlformats.org/officeDocument/2006/relationships" id="256" r:id="R6433ef03ff6449d8"/>
    <p:sldId xmlns:r="http://schemas.openxmlformats.org/officeDocument/2006/relationships" id="257" r:id="R12dcb0ce3fb2459f"/>
    <p:sldId xmlns:r="http://schemas.openxmlformats.org/officeDocument/2006/relationships" id="258" r:id="R5401818d6914488c"/>
    <p:sldId xmlns:r="http://schemas.openxmlformats.org/officeDocument/2006/relationships" id="259" r:id="R7093c0cec261475a"/>
    <p:sldId xmlns:r="http://schemas.openxmlformats.org/officeDocument/2006/relationships" id="260" r:id="R2003ea0e1b2a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a84bd6118441a" /><Relationship Type="http://schemas.openxmlformats.org/officeDocument/2006/relationships/slide" Target="/ppt/slides/slide1.xml" Id="R6433ef03ff6449d8" /><Relationship Type="http://schemas.openxmlformats.org/officeDocument/2006/relationships/slide" Target="/ppt/slides/slide2.xml" Id="R12dcb0ce3fb2459f" /><Relationship Type="http://schemas.openxmlformats.org/officeDocument/2006/relationships/slide" Target="/ppt/slides/slide3.xml" Id="R5401818d6914488c" /><Relationship Type="http://schemas.openxmlformats.org/officeDocument/2006/relationships/slide" Target="/ppt/slides/slide4.xml" Id="R7093c0cec261475a" /><Relationship Type="http://schemas.openxmlformats.org/officeDocument/2006/relationships/slide" Target="/ppt/slides/slide5.xml" Id="R2003ea0e1b2a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2bf19759f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ac43405e49ce" /><Relationship Type="http://schemas.openxmlformats.org/officeDocument/2006/relationships/theme" Target="/ppt/slideMasters/theme/theme1.xml" Id="R2c8049130c50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eac43405e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57dae0e6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4be81230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3ec8e008b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0d2e6a84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8e9bcbb7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MULELID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MULELID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MULELID EIENDOM DA ble etablert [år] og holder til i Svelgen.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MULELID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MULELID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MULELID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6723 Svelgen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993 276 758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MULELID EIENDOM DA</a:t>
            </a:r>
          </a:p>
        </p:txBody>
      </p:sp>
    </p:spTree>
  </p:cSld>
  <p:clrMapOvr>
    <a:masterClrMapping xmlns:a="http://schemas.openxmlformats.org/drawingml/2006/main"/>
  </p:clrMapOvr>
</p:sld>
</file>