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2da17553b843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ec94d019e24864"/>
  </p:sldMasterIdLst>
  <p:sldIdLst>
    <p:sldId xmlns:r="http://schemas.openxmlformats.org/officeDocument/2006/relationships" id="256" r:id="R94c04c531f404cc9"/>
    <p:sldId xmlns:r="http://schemas.openxmlformats.org/officeDocument/2006/relationships" id="257" r:id="R2c5a5eb8105d40ea"/>
    <p:sldId xmlns:r="http://schemas.openxmlformats.org/officeDocument/2006/relationships" id="258" r:id="Re2bf7152d2674bb6"/>
    <p:sldId xmlns:r="http://schemas.openxmlformats.org/officeDocument/2006/relationships" id="259" r:id="Rf361d56840ea4399"/>
    <p:sldId xmlns:r="http://schemas.openxmlformats.org/officeDocument/2006/relationships" id="260" r:id="R99ebfbeff87d40b7"/>
    <p:sldId xmlns:r="http://schemas.openxmlformats.org/officeDocument/2006/relationships" id="261" r:id="Ra68b3912a3fc408d"/>
    <p:sldId xmlns:r="http://schemas.openxmlformats.org/officeDocument/2006/relationships" id="262" r:id="R735b8831ee5e48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c94d019e24864" /><Relationship Type="http://schemas.openxmlformats.org/officeDocument/2006/relationships/slide" Target="/ppt/slides/slide1.xml" Id="R94c04c531f404cc9" /><Relationship Type="http://schemas.openxmlformats.org/officeDocument/2006/relationships/slide" Target="/ppt/slides/slide2.xml" Id="R2c5a5eb8105d40ea" /><Relationship Type="http://schemas.openxmlformats.org/officeDocument/2006/relationships/slide" Target="/ppt/slides/slide3.xml" Id="Re2bf7152d2674bb6" /><Relationship Type="http://schemas.openxmlformats.org/officeDocument/2006/relationships/slide" Target="/ppt/slides/slide4.xml" Id="Rf361d56840ea4399" /><Relationship Type="http://schemas.openxmlformats.org/officeDocument/2006/relationships/slide" Target="/ppt/slides/slide5.xml" Id="R99ebfbeff87d40b7" /><Relationship Type="http://schemas.openxmlformats.org/officeDocument/2006/relationships/slide" Target="/ppt/slides/slide6.xml" Id="Ra68b3912a3fc408d" /><Relationship Type="http://schemas.openxmlformats.org/officeDocument/2006/relationships/slide" Target="/ppt/slides/slide7.xml" Id="R735b8831ee5e48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fc10a703f49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4dee2c58c4667" /><Relationship Type="http://schemas.openxmlformats.org/officeDocument/2006/relationships/theme" Target="/ppt/slideMasters/theme/theme1.xml" Id="Re31502485f9744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84dee2c58c46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fae0876ea45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9dcd6fe01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ec1d93ad0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fc18876464d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5bacaf49147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e5b669fac4f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d8082d46143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