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0079d8bd6d41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5f8f830cf242c3"/>
  </p:sldMasterIdLst>
  <p:sldIdLst>
    <p:sldId xmlns:r="http://schemas.openxmlformats.org/officeDocument/2006/relationships" id="256" r:id="R52b1bf94d3504325"/>
    <p:sldId xmlns:r="http://schemas.openxmlformats.org/officeDocument/2006/relationships" id="257" r:id="R1710bc6fffe74eb7"/>
    <p:sldId xmlns:r="http://schemas.openxmlformats.org/officeDocument/2006/relationships" id="258" r:id="Rb739aa6daad84ee5"/>
    <p:sldId xmlns:r="http://schemas.openxmlformats.org/officeDocument/2006/relationships" id="259" r:id="Rff7ac3d981604d6b"/>
    <p:sldId xmlns:r="http://schemas.openxmlformats.org/officeDocument/2006/relationships" id="260" r:id="R231f597a48924e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f8f830cf242c3" /><Relationship Type="http://schemas.openxmlformats.org/officeDocument/2006/relationships/slide" Target="/ppt/slides/slide1.xml" Id="R52b1bf94d3504325" /><Relationship Type="http://schemas.openxmlformats.org/officeDocument/2006/relationships/slide" Target="/ppt/slides/slide2.xml" Id="R1710bc6fffe74eb7" /><Relationship Type="http://schemas.openxmlformats.org/officeDocument/2006/relationships/slide" Target="/ppt/slides/slide3.xml" Id="Rb739aa6daad84ee5" /><Relationship Type="http://schemas.openxmlformats.org/officeDocument/2006/relationships/slide" Target="/ppt/slides/slide4.xml" Id="Rff7ac3d981604d6b" /><Relationship Type="http://schemas.openxmlformats.org/officeDocument/2006/relationships/slide" Target="/ppt/slides/slide5.xml" Id="R231f597a48924e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c2131820f49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531ae219f4d11" /><Relationship Type="http://schemas.openxmlformats.org/officeDocument/2006/relationships/theme" Target="/ppt/slideMasters/theme/theme1.xml" Id="R19a7587cf4fa47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3531ae219f4d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5eb3baa8f4b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256ef515642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691b7204f4c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d717bf98547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24ee38ea742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STABIL VARME &amp; SHIPS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STABIL VARME &amp; SHIPS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 VARME &amp; SHIPS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STABIL VARME &amp; SHIPS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STABIL VARME &amp; SHIPS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STABIL VARME &amp; SHIPS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993 237 930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STABIL VARME &amp; SHIPS SERVICE AS</a:t>
            </a:r>
          </a:p>
        </p:txBody>
      </p:sp>
    </p:spTree>
  </p:cSld>
  <p:clrMapOvr>
    <a:masterClrMapping xmlns:a="http://schemas.openxmlformats.org/drawingml/2006/main"/>
  </p:clrMapOvr>
</p:sld>
</file>