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3201472dd74a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5cb73ad1de4e49"/>
  </p:sldMasterIdLst>
  <p:sldIdLst>
    <p:sldId xmlns:r="http://schemas.openxmlformats.org/officeDocument/2006/relationships" id="256" r:id="R80591d189eb94f8b"/>
    <p:sldId xmlns:r="http://schemas.openxmlformats.org/officeDocument/2006/relationships" id="257" r:id="R52787625a24c4652"/>
    <p:sldId xmlns:r="http://schemas.openxmlformats.org/officeDocument/2006/relationships" id="258" r:id="Ra98b68a3f3a3486f"/>
    <p:sldId xmlns:r="http://schemas.openxmlformats.org/officeDocument/2006/relationships" id="259" r:id="R0be8e75bea014c5b"/>
    <p:sldId xmlns:r="http://schemas.openxmlformats.org/officeDocument/2006/relationships" id="260" r:id="R4d18a14d9ac24d14"/>
    <p:sldId xmlns:r="http://schemas.openxmlformats.org/officeDocument/2006/relationships" id="261" r:id="R337fadef88a648b4"/>
    <p:sldId xmlns:r="http://schemas.openxmlformats.org/officeDocument/2006/relationships" id="262" r:id="R859c76f247c04a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5cb73ad1de4e49" /><Relationship Type="http://schemas.openxmlformats.org/officeDocument/2006/relationships/slide" Target="/ppt/slides/slide1.xml" Id="R80591d189eb94f8b" /><Relationship Type="http://schemas.openxmlformats.org/officeDocument/2006/relationships/slide" Target="/ppt/slides/slide2.xml" Id="R52787625a24c4652" /><Relationship Type="http://schemas.openxmlformats.org/officeDocument/2006/relationships/slide" Target="/ppt/slides/slide3.xml" Id="Ra98b68a3f3a3486f" /><Relationship Type="http://schemas.openxmlformats.org/officeDocument/2006/relationships/slide" Target="/ppt/slides/slide4.xml" Id="R0be8e75bea014c5b" /><Relationship Type="http://schemas.openxmlformats.org/officeDocument/2006/relationships/slide" Target="/ppt/slides/slide5.xml" Id="R4d18a14d9ac24d14" /><Relationship Type="http://schemas.openxmlformats.org/officeDocument/2006/relationships/slide" Target="/ppt/slides/slide6.xml" Id="R337fadef88a648b4" /><Relationship Type="http://schemas.openxmlformats.org/officeDocument/2006/relationships/slide" Target="/ppt/slides/slide7.xml" Id="R859c76f247c04a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2b58e34bb43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53ef4015949d6" /><Relationship Type="http://schemas.openxmlformats.org/officeDocument/2006/relationships/theme" Target="/ppt/slideMasters/theme/theme1.xml" Id="R16c6171ab34d43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f53ef4015949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87b6e9de24d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dc29373cf47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dd7d06d0142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6bf8d636746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07df4369b44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12703047a47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295780d4b46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HAGBARTH SCHJØTT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HAGBARTH SCHJØTT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−472 988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1 648 774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23 402 390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26 481 848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HAGBARTH EMIL NORDBERG FALSTER-SCHJØTT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Stålfjæra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trestandard@trestandard.no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993 235 113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