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3b534997cf49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aad74bf9c34b10"/>
  </p:sldMasterIdLst>
  <p:sldIdLst>
    <p:sldId xmlns:r="http://schemas.openxmlformats.org/officeDocument/2006/relationships" id="256" r:id="R3912fddc66254ab1"/>
    <p:sldId xmlns:r="http://schemas.openxmlformats.org/officeDocument/2006/relationships" id="257" r:id="R900fc84d6d214fd0"/>
    <p:sldId xmlns:r="http://schemas.openxmlformats.org/officeDocument/2006/relationships" id="258" r:id="Rac553c9e5b05459a"/>
    <p:sldId xmlns:r="http://schemas.openxmlformats.org/officeDocument/2006/relationships" id="259" r:id="Rfd355485fcb54abf"/>
    <p:sldId xmlns:r="http://schemas.openxmlformats.org/officeDocument/2006/relationships" id="260" r:id="Ra336ffc516ec4d99"/>
    <p:sldId xmlns:r="http://schemas.openxmlformats.org/officeDocument/2006/relationships" id="261" r:id="R4d84d43e719b4d88"/>
    <p:sldId xmlns:r="http://schemas.openxmlformats.org/officeDocument/2006/relationships" id="262" r:id="Ree3eb284138343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ad74bf9c34b10" /><Relationship Type="http://schemas.openxmlformats.org/officeDocument/2006/relationships/slide" Target="/ppt/slides/slide1.xml" Id="R3912fddc66254ab1" /><Relationship Type="http://schemas.openxmlformats.org/officeDocument/2006/relationships/slide" Target="/ppt/slides/slide2.xml" Id="R900fc84d6d214fd0" /><Relationship Type="http://schemas.openxmlformats.org/officeDocument/2006/relationships/slide" Target="/ppt/slides/slide3.xml" Id="Rac553c9e5b05459a" /><Relationship Type="http://schemas.openxmlformats.org/officeDocument/2006/relationships/slide" Target="/ppt/slides/slide4.xml" Id="Rfd355485fcb54abf" /><Relationship Type="http://schemas.openxmlformats.org/officeDocument/2006/relationships/slide" Target="/ppt/slides/slide5.xml" Id="Ra336ffc516ec4d99" /><Relationship Type="http://schemas.openxmlformats.org/officeDocument/2006/relationships/slide" Target="/ppt/slides/slide6.xml" Id="R4d84d43e719b4d88" /><Relationship Type="http://schemas.openxmlformats.org/officeDocument/2006/relationships/slide" Target="/ppt/slides/slide7.xml" Id="Ree3eb284138343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6fce3646904f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e8eafcd904f98" /><Relationship Type="http://schemas.openxmlformats.org/officeDocument/2006/relationships/theme" Target="/ppt/slideMasters/theme/theme1.xml" Id="R43f468139a674f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ae8eafcd904f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04b864fd849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6ac01de9e41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92fb81f2d42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0074e8f5d41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f84a5487948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dd4a4d1684b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04aa792294c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HAGBARTH SCHJØTT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HAGBARTH SCHJØTT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−472 988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23 402 390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26 481 848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SCHJØTT HAGBARTH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Stålfjæra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trestandard@trestandard.no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993 235 113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