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a4068882601413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17746639f8f4852"/>
  </p:sldMasterIdLst>
  <p:sldIdLst>
    <p:sldId xmlns:r="http://schemas.openxmlformats.org/officeDocument/2006/relationships" id="256" r:id="R737f8f0b845f41c4"/>
    <p:sldId xmlns:r="http://schemas.openxmlformats.org/officeDocument/2006/relationships" id="257" r:id="R6ececb7f6f0c4eba"/>
    <p:sldId xmlns:r="http://schemas.openxmlformats.org/officeDocument/2006/relationships" id="258" r:id="Rc228f6bd907e4ecf"/>
    <p:sldId xmlns:r="http://schemas.openxmlformats.org/officeDocument/2006/relationships" id="259" r:id="Ra412070360584e24"/>
    <p:sldId xmlns:r="http://schemas.openxmlformats.org/officeDocument/2006/relationships" id="260" r:id="R71c61fabb2e7490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17746639f8f4852" /><Relationship Type="http://schemas.openxmlformats.org/officeDocument/2006/relationships/slide" Target="/ppt/slides/slide1.xml" Id="R737f8f0b845f41c4" /><Relationship Type="http://schemas.openxmlformats.org/officeDocument/2006/relationships/slide" Target="/ppt/slides/slide2.xml" Id="R6ececb7f6f0c4eba" /><Relationship Type="http://schemas.openxmlformats.org/officeDocument/2006/relationships/slide" Target="/ppt/slides/slide3.xml" Id="Rc228f6bd907e4ecf" /><Relationship Type="http://schemas.openxmlformats.org/officeDocument/2006/relationships/slide" Target="/ppt/slides/slide4.xml" Id="Ra412070360584e24" /><Relationship Type="http://schemas.openxmlformats.org/officeDocument/2006/relationships/slide" Target="/ppt/slides/slide5.xml" Id="R71c61fabb2e7490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d7fffb171b49a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40c1e27d794b15" /><Relationship Type="http://schemas.openxmlformats.org/officeDocument/2006/relationships/theme" Target="/ppt/slideMasters/theme/theme1.xml" Id="R5b76283bea77492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c40c1e27d794b1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b8f052cde94a5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02c4e8bf19452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bab48f6467400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9721aed7c8471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b1f442991446c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ROC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ROC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ROC INVEST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ROC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ROC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ROC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993 232 610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ROC INVEST AS</a:t>
            </a:r>
          </a:p>
        </p:txBody>
      </p:sp>
    </p:spTree>
  </p:cSld>
  <p:clrMapOvr>
    <a:masterClrMapping xmlns:a="http://schemas.openxmlformats.org/drawingml/2006/main"/>
  </p:clrMapOvr>
</p:sld>
</file>