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221ba47e8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923147e3d4d44"/>
  </p:sldMasterIdLst>
  <p:sldIdLst>
    <p:sldId xmlns:r="http://schemas.openxmlformats.org/officeDocument/2006/relationships" id="256" r:id="R85362d7ce2d04065"/>
    <p:sldId xmlns:r="http://schemas.openxmlformats.org/officeDocument/2006/relationships" id="257" r:id="R1eaf87e3dd694af0"/>
    <p:sldId xmlns:r="http://schemas.openxmlformats.org/officeDocument/2006/relationships" id="258" r:id="R73de20c3b7c84f59"/>
    <p:sldId xmlns:r="http://schemas.openxmlformats.org/officeDocument/2006/relationships" id="259" r:id="R02542f20883a4646"/>
    <p:sldId xmlns:r="http://schemas.openxmlformats.org/officeDocument/2006/relationships" id="260" r:id="R235baba248fd44d2"/>
    <p:sldId xmlns:r="http://schemas.openxmlformats.org/officeDocument/2006/relationships" id="261" r:id="R594a0a5bb6d141b4"/>
    <p:sldId xmlns:r="http://schemas.openxmlformats.org/officeDocument/2006/relationships" id="262" r:id="Rec4234449ddd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923147e3d4d44" /><Relationship Type="http://schemas.openxmlformats.org/officeDocument/2006/relationships/slide" Target="/ppt/slides/slide1.xml" Id="R85362d7ce2d04065" /><Relationship Type="http://schemas.openxmlformats.org/officeDocument/2006/relationships/slide" Target="/ppt/slides/slide2.xml" Id="R1eaf87e3dd694af0" /><Relationship Type="http://schemas.openxmlformats.org/officeDocument/2006/relationships/slide" Target="/ppt/slides/slide3.xml" Id="R73de20c3b7c84f59" /><Relationship Type="http://schemas.openxmlformats.org/officeDocument/2006/relationships/slide" Target="/ppt/slides/slide4.xml" Id="R02542f20883a4646" /><Relationship Type="http://schemas.openxmlformats.org/officeDocument/2006/relationships/slide" Target="/ppt/slides/slide5.xml" Id="R235baba248fd44d2" /><Relationship Type="http://schemas.openxmlformats.org/officeDocument/2006/relationships/slide" Target="/ppt/slides/slide6.xml" Id="R594a0a5bb6d141b4" /><Relationship Type="http://schemas.openxmlformats.org/officeDocument/2006/relationships/slide" Target="/ppt/slides/slide7.xml" Id="Rec4234449ddd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549e4f7d347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bc29bc088430b" /><Relationship Type="http://schemas.openxmlformats.org/officeDocument/2006/relationships/theme" Target="/ppt/slideMasters/theme/theme1.xml" Id="Rc0ba1ca13975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bc29bc088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fd81e1407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cb41b74b946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915a78734e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9f43a764b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477d771448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39265df8e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fb8a54c8e48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MAXWELL-STEWART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MAXWELL-STEWART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7 129 395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8 732 433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MAXWELL-STEWART JAMES 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113B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993 231 851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MAXWELL-STEWART AS</a:t>
            </a:r>
          </a:p>
        </p:txBody>
      </p:sp>
    </p:spTree>
  </p:cSld>
  <p:clrMapOvr>
    <a:masterClrMapping xmlns:a="http://schemas.openxmlformats.org/drawingml/2006/main"/>
  </p:clrMapOvr>
</p:sld>
</file>