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4838b956a4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3622809b24710"/>
  </p:sldMasterIdLst>
  <p:sldIdLst>
    <p:sldId xmlns:r="http://schemas.openxmlformats.org/officeDocument/2006/relationships" id="256" r:id="Raf62c89fef574fbf"/>
    <p:sldId xmlns:r="http://schemas.openxmlformats.org/officeDocument/2006/relationships" id="257" r:id="Rc85a714ed4a841e3"/>
    <p:sldId xmlns:r="http://schemas.openxmlformats.org/officeDocument/2006/relationships" id="258" r:id="Rc20c400c22eb4e90"/>
    <p:sldId xmlns:r="http://schemas.openxmlformats.org/officeDocument/2006/relationships" id="259" r:id="R6d8b4677ef11464c"/>
    <p:sldId xmlns:r="http://schemas.openxmlformats.org/officeDocument/2006/relationships" id="260" r:id="R8cdde65a14a04274"/>
    <p:sldId xmlns:r="http://schemas.openxmlformats.org/officeDocument/2006/relationships" id="261" r:id="R7883fac11fc646a1"/>
    <p:sldId xmlns:r="http://schemas.openxmlformats.org/officeDocument/2006/relationships" id="262" r:id="Red8bc7c5aa37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3622809b24710" /><Relationship Type="http://schemas.openxmlformats.org/officeDocument/2006/relationships/slide" Target="/ppt/slides/slide1.xml" Id="Raf62c89fef574fbf" /><Relationship Type="http://schemas.openxmlformats.org/officeDocument/2006/relationships/slide" Target="/ppt/slides/slide2.xml" Id="Rc85a714ed4a841e3" /><Relationship Type="http://schemas.openxmlformats.org/officeDocument/2006/relationships/slide" Target="/ppt/slides/slide3.xml" Id="Rc20c400c22eb4e90" /><Relationship Type="http://schemas.openxmlformats.org/officeDocument/2006/relationships/slide" Target="/ppt/slides/slide4.xml" Id="R6d8b4677ef11464c" /><Relationship Type="http://schemas.openxmlformats.org/officeDocument/2006/relationships/slide" Target="/ppt/slides/slide5.xml" Id="R8cdde65a14a04274" /><Relationship Type="http://schemas.openxmlformats.org/officeDocument/2006/relationships/slide" Target="/ppt/slides/slide6.xml" Id="R7883fac11fc646a1" /><Relationship Type="http://schemas.openxmlformats.org/officeDocument/2006/relationships/slide" Target="/ppt/slides/slide7.xml" Id="Red8bc7c5aa37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326a3fbe5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cfadf1ee4206" /><Relationship Type="http://schemas.openxmlformats.org/officeDocument/2006/relationships/theme" Target="/ppt/slideMasters/theme/theme1.xml" Id="Rdf82b73a8deb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fcfadf1ee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7a70b0e0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f8bcfb10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579cb6e1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359b974e5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ed75e376345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d25ffbb454d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3391927fb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ALTA MIRA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ALTA MIRA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VERGARA MORENO ISIDRO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Ovenbakken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993 231 606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ALTA MIRA AS</a:t>
            </a:r>
          </a:p>
        </p:txBody>
      </p:sp>
    </p:spTree>
  </p:cSld>
  <p:clrMapOvr>
    <a:masterClrMapping xmlns:a="http://schemas.openxmlformats.org/drawingml/2006/main"/>
  </p:clrMapOvr>
</p:sld>
</file>