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e5aad086840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3dc575ddd4bf4"/>
  </p:sldMasterIdLst>
  <p:sldIdLst>
    <p:sldId xmlns:r="http://schemas.openxmlformats.org/officeDocument/2006/relationships" id="256" r:id="Rb23069917ae94538"/>
    <p:sldId xmlns:r="http://schemas.openxmlformats.org/officeDocument/2006/relationships" id="257" r:id="R4f2669637bc142ad"/>
    <p:sldId xmlns:r="http://schemas.openxmlformats.org/officeDocument/2006/relationships" id="258" r:id="Rfbcdf64f3ccd4fec"/>
    <p:sldId xmlns:r="http://schemas.openxmlformats.org/officeDocument/2006/relationships" id="259" r:id="Rb77bfacdacb840ce"/>
    <p:sldId xmlns:r="http://schemas.openxmlformats.org/officeDocument/2006/relationships" id="260" r:id="Rc27980c6972a4d86"/>
    <p:sldId xmlns:r="http://schemas.openxmlformats.org/officeDocument/2006/relationships" id="261" r:id="R977e30df835943ca"/>
    <p:sldId xmlns:r="http://schemas.openxmlformats.org/officeDocument/2006/relationships" id="262" r:id="Rdea7b7358079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3dc575ddd4bf4" /><Relationship Type="http://schemas.openxmlformats.org/officeDocument/2006/relationships/slide" Target="/ppt/slides/slide1.xml" Id="Rb23069917ae94538" /><Relationship Type="http://schemas.openxmlformats.org/officeDocument/2006/relationships/slide" Target="/ppt/slides/slide2.xml" Id="R4f2669637bc142ad" /><Relationship Type="http://schemas.openxmlformats.org/officeDocument/2006/relationships/slide" Target="/ppt/slides/slide3.xml" Id="Rfbcdf64f3ccd4fec" /><Relationship Type="http://schemas.openxmlformats.org/officeDocument/2006/relationships/slide" Target="/ppt/slides/slide4.xml" Id="Rb77bfacdacb840ce" /><Relationship Type="http://schemas.openxmlformats.org/officeDocument/2006/relationships/slide" Target="/ppt/slides/slide5.xml" Id="Rc27980c6972a4d86" /><Relationship Type="http://schemas.openxmlformats.org/officeDocument/2006/relationships/slide" Target="/ppt/slides/slide6.xml" Id="R977e30df835943ca" /><Relationship Type="http://schemas.openxmlformats.org/officeDocument/2006/relationships/slide" Target="/ppt/slides/slide7.xml" Id="Rdea7b7358079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53d6bfe8b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81340a7fa40ff" /><Relationship Type="http://schemas.openxmlformats.org/officeDocument/2006/relationships/theme" Target="/ppt/slideMasters/theme/theme1.xml" Id="R0bf45a668919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81340a7fa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95856a022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59cdafaee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b4f10550e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174f8191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8b52427f0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d6aeeccb2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ffac3f30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CARRELIER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CARRELIER II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8 981 548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11 096 579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25 361 969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25 549 755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STEINSHAMN TRYM SANDVIK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GUNNY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Rossnesvegen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