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523628a6ee4f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fdf69bcc484a2c"/>
  </p:sldMasterIdLst>
  <p:sldIdLst>
    <p:sldId xmlns:r="http://schemas.openxmlformats.org/officeDocument/2006/relationships" id="256" r:id="R0ad93b1990a64ca1"/>
    <p:sldId xmlns:r="http://schemas.openxmlformats.org/officeDocument/2006/relationships" id="257" r:id="Ra9f578cf2b2044a2"/>
    <p:sldId xmlns:r="http://schemas.openxmlformats.org/officeDocument/2006/relationships" id="258" r:id="R3525fc18b66f48a9"/>
    <p:sldId xmlns:r="http://schemas.openxmlformats.org/officeDocument/2006/relationships" id="259" r:id="R27bc036f943e4a49"/>
    <p:sldId xmlns:r="http://schemas.openxmlformats.org/officeDocument/2006/relationships" id="260" r:id="Rdc225d98880643e7"/>
    <p:sldId xmlns:r="http://schemas.openxmlformats.org/officeDocument/2006/relationships" id="261" r:id="R2e859aefe82247e5"/>
    <p:sldId xmlns:r="http://schemas.openxmlformats.org/officeDocument/2006/relationships" id="262" r:id="R33dbbf7bcda445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df69bcc484a2c" /><Relationship Type="http://schemas.openxmlformats.org/officeDocument/2006/relationships/slide" Target="/ppt/slides/slide1.xml" Id="R0ad93b1990a64ca1" /><Relationship Type="http://schemas.openxmlformats.org/officeDocument/2006/relationships/slide" Target="/ppt/slides/slide2.xml" Id="Ra9f578cf2b2044a2" /><Relationship Type="http://schemas.openxmlformats.org/officeDocument/2006/relationships/slide" Target="/ppt/slides/slide3.xml" Id="R3525fc18b66f48a9" /><Relationship Type="http://schemas.openxmlformats.org/officeDocument/2006/relationships/slide" Target="/ppt/slides/slide4.xml" Id="R27bc036f943e4a49" /><Relationship Type="http://schemas.openxmlformats.org/officeDocument/2006/relationships/slide" Target="/ppt/slides/slide5.xml" Id="Rdc225d98880643e7" /><Relationship Type="http://schemas.openxmlformats.org/officeDocument/2006/relationships/slide" Target="/ppt/slides/slide6.xml" Id="R2e859aefe82247e5" /><Relationship Type="http://schemas.openxmlformats.org/officeDocument/2006/relationships/slide" Target="/ppt/slides/slide7.xml" Id="R33dbbf7bcda445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985176a6f54e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1d373856c4d9d" /><Relationship Type="http://schemas.openxmlformats.org/officeDocument/2006/relationships/theme" Target="/ppt/slideMasters/theme/theme1.xml" Id="Reee8e16019fb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c1d373856c4d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4ca87d3004f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0ad6e59014e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5ab393485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d302e4be0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1e76899e349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65eb49da84a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c99137581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TELEMARK PARK &amp; HAGEANLEGG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PARK &amp;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TELEMARK PARK &amp; HAGEANLEGG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PARK &amp;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PARK &amp;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PARK &amp;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28 611 707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−1 318 827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11 563 529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PARK &amp;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RØRVIK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ERSE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P.BORGERSEN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FIDJELAND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PARK &amp; HAGEANLEGG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Århusvegen 211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993 213 896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PARK &amp; HAGEANLEGG AS</a:t>
            </a:r>
          </a:p>
        </p:txBody>
      </p:sp>
    </p:spTree>
  </p:cSld>
  <p:clrMapOvr>
    <a:masterClrMapping xmlns:a="http://schemas.openxmlformats.org/drawingml/2006/main"/>
  </p:clrMapOvr>
</p:sld>
</file>