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319554717341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482657964d43ca"/>
  </p:sldMasterIdLst>
  <p:sldIdLst>
    <p:sldId xmlns:r="http://schemas.openxmlformats.org/officeDocument/2006/relationships" id="256" r:id="R318109567fe94ca0"/>
    <p:sldId xmlns:r="http://schemas.openxmlformats.org/officeDocument/2006/relationships" id="257" r:id="R3492ed00d429425e"/>
    <p:sldId xmlns:r="http://schemas.openxmlformats.org/officeDocument/2006/relationships" id="258" r:id="R083a82a17ffd45d0"/>
    <p:sldId xmlns:r="http://schemas.openxmlformats.org/officeDocument/2006/relationships" id="259" r:id="Rfcadbd0c43b34493"/>
    <p:sldId xmlns:r="http://schemas.openxmlformats.org/officeDocument/2006/relationships" id="260" r:id="R491ab6edd2b34632"/>
    <p:sldId xmlns:r="http://schemas.openxmlformats.org/officeDocument/2006/relationships" id="261" r:id="R6261deaffbcf4f54"/>
    <p:sldId xmlns:r="http://schemas.openxmlformats.org/officeDocument/2006/relationships" id="262" r:id="R45f12f76570c44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82657964d43ca" /><Relationship Type="http://schemas.openxmlformats.org/officeDocument/2006/relationships/slide" Target="/ppt/slides/slide1.xml" Id="R318109567fe94ca0" /><Relationship Type="http://schemas.openxmlformats.org/officeDocument/2006/relationships/slide" Target="/ppt/slides/slide2.xml" Id="R3492ed00d429425e" /><Relationship Type="http://schemas.openxmlformats.org/officeDocument/2006/relationships/slide" Target="/ppt/slides/slide3.xml" Id="R083a82a17ffd45d0" /><Relationship Type="http://schemas.openxmlformats.org/officeDocument/2006/relationships/slide" Target="/ppt/slides/slide4.xml" Id="Rfcadbd0c43b34493" /><Relationship Type="http://schemas.openxmlformats.org/officeDocument/2006/relationships/slide" Target="/ppt/slides/slide5.xml" Id="R491ab6edd2b34632" /><Relationship Type="http://schemas.openxmlformats.org/officeDocument/2006/relationships/slide" Target="/ppt/slides/slide6.xml" Id="R6261deaffbcf4f54" /><Relationship Type="http://schemas.openxmlformats.org/officeDocument/2006/relationships/slide" Target="/ppt/slides/slide7.xml" Id="R45f12f76570c44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5da95daa342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c0bff11af4d8d" /><Relationship Type="http://schemas.openxmlformats.org/officeDocument/2006/relationships/theme" Target="/ppt/slideMasters/theme/theme1.xml" Id="R0fe515d9530448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8c0bff11af4d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d65c5bceb45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37c1d6c1a47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e2d4d904543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18680493243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7363552fe41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0a9eabd3143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574e633344e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ROGH INVEST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1 380 074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11 062 086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11 078 741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KNARVIK LIN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Frafjordgata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993 211 036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ROGH INVEST AS</a:t>
            </a:r>
          </a:p>
        </p:txBody>
      </p:sp>
    </p:spTree>
  </p:cSld>
  <p:clrMapOvr>
    <a:masterClrMapping xmlns:a="http://schemas.openxmlformats.org/drawingml/2006/main"/>
  </p:clrMapOvr>
</p:sld>
</file>