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c857ef46d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727a183164941"/>
  </p:sldMasterIdLst>
  <p:sldIdLst>
    <p:sldId xmlns:r="http://schemas.openxmlformats.org/officeDocument/2006/relationships" id="256" r:id="Rc6f2438df4d94875"/>
    <p:sldId xmlns:r="http://schemas.openxmlformats.org/officeDocument/2006/relationships" id="257" r:id="R4f764d73d9454345"/>
    <p:sldId xmlns:r="http://schemas.openxmlformats.org/officeDocument/2006/relationships" id="258" r:id="R42e453fbafb74371"/>
    <p:sldId xmlns:r="http://schemas.openxmlformats.org/officeDocument/2006/relationships" id="259" r:id="R4deef0798cc543b9"/>
    <p:sldId xmlns:r="http://schemas.openxmlformats.org/officeDocument/2006/relationships" id="260" r:id="R02689a02be63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727a183164941" /><Relationship Type="http://schemas.openxmlformats.org/officeDocument/2006/relationships/slide" Target="/ppt/slides/slide1.xml" Id="Rc6f2438df4d94875" /><Relationship Type="http://schemas.openxmlformats.org/officeDocument/2006/relationships/slide" Target="/ppt/slides/slide2.xml" Id="R4f764d73d9454345" /><Relationship Type="http://schemas.openxmlformats.org/officeDocument/2006/relationships/slide" Target="/ppt/slides/slide3.xml" Id="R42e453fbafb74371" /><Relationship Type="http://schemas.openxmlformats.org/officeDocument/2006/relationships/slide" Target="/ppt/slides/slide4.xml" Id="R4deef0798cc543b9" /><Relationship Type="http://schemas.openxmlformats.org/officeDocument/2006/relationships/slide" Target="/ppt/slides/slide5.xml" Id="R02689a02be63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cc861a422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bcc9fc1d4cf6" /><Relationship Type="http://schemas.openxmlformats.org/officeDocument/2006/relationships/theme" Target="/ppt/slideMasters/theme/theme1.xml" Id="R680ee781f38d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8bcc9fc1d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8df73076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416bafff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8fc90a67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ab6d536a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dd9d2601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ARNE RIISES FOTBALLSKOLE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RIISES FOTBALLSKOLE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993 210 013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ARNE RIISES FOTBALLSKOLE AS</a:t>
            </a:r>
          </a:p>
        </p:txBody>
      </p:sp>
    </p:spTree>
  </p:cSld>
  <p:clrMapOvr>
    <a:masterClrMapping xmlns:a="http://schemas.openxmlformats.org/drawingml/2006/main"/>
  </p:clrMapOvr>
</p:sld>
</file>