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c772594f2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73148c08ec4be7"/>
  </p:sldMasterIdLst>
  <p:sldIdLst>
    <p:sldId xmlns:r="http://schemas.openxmlformats.org/officeDocument/2006/relationships" id="256" r:id="R8f0b6babbda042e1"/>
    <p:sldId xmlns:r="http://schemas.openxmlformats.org/officeDocument/2006/relationships" id="257" r:id="R73adaefc24f84bb0"/>
    <p:sldId xmlns:r="http://schemas.openxmlformats.org/officeDocument/2006/relationships" id="258" r:id="R9e1a67894d444ac0"/>
    <p:sldId xmlns:r="http://schemas.openxmlformats.org/officeDocument/2006/relationships" id="259" r:id="Rd62e13e3a5224eaa"/>
    <p:sldId xmlns:r="http://schemas.openxmlformats.org/officeDocument/2006/relationships" id="260" r:id="R6f431f44293643b9"/>
    <p:sldId xmlns:r="http://schemas.openxmlformats.org/officeDocument/2006/relationships" id="261" r:id="R785e2781ea0e4683"/>
    <p:sldId xmlns:r="http://schemas.openxmlformats.org/officeDocument/2006/relationships" id="262" r:id="R6a4ece81f8934a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73148c08ec4be7" /><Relationship Type="http://schemas.openxmlformats.org/officeDocument/2006/relationships/slide" Target="/ppt/slides/slide1.xml" Id="R8f0b6babbda042e1" /><Relationship Type="http://schemas.openxmlformats.org/officeDocument/2006/relationships/slide" Target="/ppt/slides/slide2.xml" Id="R73adaefc24f84bb0" /><Relationship Type="http://schemas.openxmlformats.org/officeDocument/2006/relationships/slide" Target="/ppt/slides/slide3.xml" Id="R9e1a67894d444ac0" /><Relationship Type="http://schemas.openxmlformats.org/officeDocument/2006/relationships/slide" Target="/ppt/slides/slide4.xml" Id="Rd62e13e3a5224eaa" /><Relationship Type="http://schemas.openxmlformats.org/officeDocument/2006/relationships/slide" Target="/ppt/slides/slide5.xml" Id="R6f431f44293643b9" /><Relationship Type="http://schemas.openxmlformats.org/officeDocument/2006/relationships/slide" Target="/ppt/slides/slide6.xml" Id="R785e2781ea0e4683" /><Relationship Type="http://schemas.openxmlformats.org/officeDocument/2006/relationships/slide" Target="/ppt/slides/slide7.xml" Id="R6a4ece81f8934a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2054a6bbaa49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c85b5ae744eaf" /><Relationship Type="http://schemas.openxmlformats.org/officeDocument/2006/relationships/theme" Target="/ppt/slideMasters/theme/theme1.xml" Id="Rbabe23f5f08e4d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c85b5ae744e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c480de96f4a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955d4024c43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d04733dfe4a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9840531c3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df889aa6a4b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a21e24e2242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838ecbe244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BRUSLETTO BYGG &amp; ANLEGGSRÅDGIVING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BRUSLETTO BYGG &amp; ANLEGGSRÅDGIVING AS ble etablert [år] og holder til i Geilo.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844 451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1 230 539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1 371 022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BRUSLETTO ROGER NIBSTAD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Kvislavegen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3580 Geilo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roger@bboa.no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993 207 233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BRUSLETTO BYGG &amp; ANLEGGSRÅDGIVING AS</a:t>
            </a:r>
          </a:p>
        </p:txBody>
      </p:sp>
    </p:spTree>
  </p:cSld>
  <p:clrMapOvr>
    <a:masterClrMapping xmlns:a="http://schemas.openxmlformats.org/drawingml/2006/main"/>
  </p:clrMapOvr>
</p:sld>
</file>