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d0f851c91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b317ba02f46a4"/>
  </p:sldMasterIdLst>
  <p:sldIdLst>
    <p:sldId xmlns:r="http://schemas.openxmlformats.org/officeDocument/2006/relationships" id="256" r:id="Rf518ed2127d648c7"/>
    <p:sldId xmlns:r="http://schemas.openxmlformats.org/officeDocument/2006/relationships" id="257" r:id="R4ee4a4843d0f4f13"/>
    <p:sldId xmlns:r="http://schemas.openxmlformats.org/officeDocument/2006/relationships" id="258" r:id="R79afe3dfb0b54cc1"/>
    <p:sldId xmlns:r="http://schemas.openxmlformats.org/officeDocument/2006/relationships" id="259" r:id="Rb7eaa29fb7f34ca0"/>
    <p:sldId xmlns:r="http://schemas.openxmlformats.org/officeDocument/2006/relationships" id="260" r:id="R52644dcf8fa34e5b"/>
    <p:sldId xmlns:r="http://schemas.openxmlformats.org/officeDocument/2006/relationships" id="261" r:id="Rab976581ae2a4b78"/>
    <p:sldId xmlns:r="http://schemas.openxmlformats.org/officeDocument/2006/relationships" id="262" r:id="R4b7832eccbb74c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b317ba02f46a4" /><Relationship Type="http://schemas.openxmlformats.org/officeDocument/2006/relationships/slide" Target="/ppt/slides/slide1.xml" Id="Rf518ed2127d648c7" /><Relationship Type="http://schemas.openxmlformats.org/officeDocument/2006/relationships/slide" Target="/ppt/slides/slide2.xml" Id="R4ee4a4843d0f4f13" /><Relationship Type="http://schemas.openxmlformats.org/officeDocument/2006/relationships/slide" Target="/ppt/slides/slide3.xml" Id="R79afe3dfb0b54cc1" /><Relationship Type="http://schemas.openxmlformats.org/officeDocument/2006/relationships/slide" Target="/ppt/slides/slide4.xml" Id="Rb7eaa29fb7f34ca0" /><Relationship Type="http://schemas.openxmlformats.org/officeDocument/2006/relationships/slide" Target="/ppt/slides/slide5.xml" Id="R52644dcf8fa34e5b" /><Relationship Type="http://schemas.openxmlformats.org/officeDocument/2006/relationships/slide" Target="/ppt/slides/slide6.xml" Id="Rab976581ae2a4b78" /><Relationship Type="http://schemas.openxmlformats.org/officeDocument/2006/relationships/slide" Target="/ppt/slides/slide7.xml" Id="R4b7832eccbb74c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20ac304eb644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f2e4b08d34d95" /><Relationship Type="http://schemas.openxmlformats.org/officeDocument/2006/relationships/theme" Target="/ppt/slideMasters/theme/theme1.xml" Id="R06ba8c9d2e1547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7f2e4b08d3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6209ea486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eda7ab859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a8b8dbd5f4c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d2e58e2ef46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6807881f449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ad49a832d45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144aad65d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I SENTRUM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I SENTRUM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12 565 844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3 080 032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5 796 440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STOKKELAND HOLDING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MORMANITO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HELLEREN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BØ HELLEREN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www.regnskapisentrum.no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993 197 076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I SENTRUM AS</a:t>
            </a:r>
          </a:p>
        </p:txBody>
      </p:sp>
    </p:spTree>
  </p:cSld>
  <p:clrMapOvr>
    <a:masterClrMapping xmlns:a="http://schemas.openxmlformats.org/drawingml/2006/main"/>
  </p:clrMapOvr>
</p:sld>
</file>