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f46d0d14943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1341caed2465d"/>
  </p:sldMasterIdLst>
  <p:sldIdLst>
    <p:sldId xmlns:r="http://schemas.openxmlformats.org/officeDocument/2006/relationships" id="256" r:id="R6708581936214530"/>
    <p:sldId xmlns:r="http://schemas.openxmlformats.org/officeDocument/2006/relationships" id="257" r:id="R3da4d908bc0f4f58"/>
    <p:sldId xmlns:r="http://schemas.openxmlformats.org/officeDocument/2006/relationships" id="258" r:id="R0e59105875b24297"/>
    <p:sldId xmlns:r="http://schemas.openxmlformats.org/officeDocument/2006/relationships" id="259" r:id="Ra499e018b94246c8"/>
    <p:sldId xmlns:r="http://schemas.openxmlformats.org/officeDocument/2006/relationships" id="260" r:id="R4ff3d925c7d84a0b"/>
    <p:sldId xmlns:r="http://schemas.openxmlformats.org/officeDocument/2006/relationships" id="261" r:id="R723c5808822f4db1"/>
    <p:sldId xmlns:r="http://schemas.openxmlformats.org/officeDocument/2006/relationships" id="262" r:id="R1af21b3b012943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1341caed2465d" /><Relationship Type="http://schemas.openxmlformats.org/officeDocument/2006/relationships/slide" Target="/ppt/slides/slide1.xml" Id="R6708581936214530" /><Relationship Type="http://schemas.openxmlformats.org/officeDocument/2006/relationships/slide" Target="/ppt/slides/slide2.xml" Id="R3da4d908bc0f4f58" /><Relationship Type="http://schemas.openxmlformats.org/officeDocument/2006/relationships/slide" Target="/ppt/slides/slide3.xml" Id="R0e59105875b24297" /><Relationship Type="http://schemas.openxmlformats.org/officeDocument/2006/relationships/slide" Target="/ppt/slides/slide4.xml" Id="Ra499e018b94246c8" /><Relationship Type="http://schemas.openxmlformats.org/officeDocument/2006/relationships/slide" Target="/ppt/slides/slide5.xml" Id="R4ff3d925c7d84a0b" /><Relationship Type="http://schemas.openxmlformats.org/officeDocument/2006/relationships/slide" Target="/ppt/slides/slide6.xml" Id="R723c5808822f4db1" /><Relationship Type="http://schemas.openxmlformats.org/officeDocument/2006/relationships/slide" Target="/ppt/slides/slide7.xml" Id="R1af21b3b012943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8ed057710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f54084734afa" /><Relationship Type="http://schemas.openxmlformats.org/officeDocument/2006/relationships/theme" Target="/ppt/slideMasters/theme/theme1.xml" Id="Rf0f94d5f2d9945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c3f5408473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82b226ae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f1718e3944b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08895a9574a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202d9e251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f7af55aa6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639789992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7c446f5c44d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 AVTALT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AVTALT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 AVTALT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AVTALT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AVTALT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AVTALT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2 591 469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2 209 504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8 822 715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9 614 414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AVTALT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BERGLUND BENGT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AVTALT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993 193 240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 AVTALT AS</a:t>
            </a:r>
          </a:p>
        </p:txBody>
      </p:sp>
    </p:spTree>
  </p:cSld>
  <p:clrMapOvr>
    <a:masterClrMapping xmlns:a="http://schemas.openxmlformats.org/drawingml/2006/main"/>
  </p:clrMapOvr>
</p:sld>
</file>