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5a707eedcd48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f8f2678cc94fe9"/>
  </p:sldMasterIdLst>
  <p:sldIdLst>
    <p:sldId xmlns:r="http://schemas.openxmlformats.org/officeDocument/2006/relationships" id="256" r:id="R4a4d84853acb4610"/>
    <p:sldId xmlns:r="http://schemas.openxmlformats.org/officeDocument/2006/relationships" id="257" r:id="R6b2daf235e684cb7"/>
    <p:sldId xmlns:r="http://schemas.openxmlformats.org/officeDocument/2006/relationships" id="258" r:id="R9064b24d34c642aa"/>
    <p:sldId xmlns:r="http://schemas.openxmlformats.org/officeDocument/2006/relationships" id="259" r:id="R4921d8ceb4fe45f5"/>
    <p:sldId xmlns:r="http://schemas.openxmlformats.org/officeDocument/2006/relationships" id="260" r:id="Rb5242047c1814ed5"/>
    <p:sldId xmlns:r="http://schemas.openxmlformats.org/officeDocument/2006/relationships" id="261" r:id="R73601337fd7d4f4a"/>
    <p:sldId xmlns:r="http://schemas.openxmlformats.org/officeDocument/2006/relationships" id="262" r:id="R99822bc41b5d4f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f8f2678cc94fe9" /><Relationship Type="http://schemas.openxmlformats.org/officeDocument/2006/relationships/slide" Target="/ppt/slides/slide1.xml" Id="R4a4d84853acb4610" /><Relationship Type="http://schemas.openxmlformats.org/officeDocument/2006/relationships/slide" Target="/ppt/slides/slide2.xml" Id="R6b2daf235e684cb7" /><Relationship Type="http://schemas.openxmlformats.org/officeDocument/2006/relationships/slide" Target="/ppt/slides/slide3.xml" Id="R9064b24d34c642aa" /><Relationship Type="http://schemas.openxmlformats.org/officeDocument/2006/relationships/slide" Target="/ppt/slides/slide4.xml" Id="R4921d8ceb4fe45f5" /><Relationship Type="http://schemas.openxmlformats.org/officeDocument/2006/relationships/slide" Target="/ppt/slides/slide5.xml" Id="Rb5242047c1814ed5" /><Relationship Type="http://schemas.openxmlformats.org/officeDocument/2006/relationships/slide" Target="/ppt/slides/slide6.xml" Id="R73601337fd7d4f4a" /><Relationship Type="http://schemas.openxmlformats.org/officeDocument/2006/relationships/slide" Target="/ppt/slides/slide7.xml" Id="R99822bc41b5d4f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2f73a9bb4345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0c30ea8ff4a8b" /><Relationship Type="http://schemas.openxmlformats.org/officeDocument/2006/relationships/theme" Target="/ppt/slideMasters/theme/theme1.xml" Id="Re632b0eb53034e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60c30ea8ff4a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e61069fd14f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8db85e06447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08d19457441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577b1abcf4b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fd15f730f42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0972dfa8f45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fd800d52543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SANDBERG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SANDBERG HOLDINGS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112 556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1 483 936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2 601 861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SANDBERG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View Ledger Sandefjord AS, Leif Weldings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993 190 241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HOLDINGS AS</a:t>
            </a:r>
          </a:p>
        </p:txBody>
      </p:sp>
    </p:spTree>
  </p:cSld>
  <p:clrMapOvr>
    <a:masterClrMapping xmlns:a="http://schemas.openxmlformats.org/drawingml/2006/main"/>
  </p:clrMapOvr>
</p:sld>
</file>