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a8c81028094d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148436a2014dc6"/>
  </p:sldMasterIdLst>
  <p:sldIdLst>
    <p:sldId xmlns:r="http://schemas.openxmlformats.org/officeDocument/2006/relationships" id="256" r:id="R0048349cbcd74019"/>
    <p:sldId xmlns:r="http://schemas.openxmlformats.org/officeDocument/2006/relationships" id="257" r:id="R1fdfaee2254a4114"/>
    <p:sldId xmlns:r="http://schemas.openxmlformats.org/officeDocument/2006/relationships" id="258" r:id="Rd498f028797944e3"/>
    <p:sldId xmlns:r="http://schemas.openxmlformats.org/officeDocument/2006/relationships" id="259" r:id="R439d35dd6d1d4861"/>
    <p:sldId xmlns:r="http://schemas.openxmlformats.org/officeDocument/2006/relationships" id="260" r:id="R049924d6284c4c5a"/>
    <p:sldId xmlns:r="http://schemas.openxmlformats.org/officeDocument/2006/relationships" id="261" r:id="R390c93a2147849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148436a2014dc6" /><Relationship Type="http://schemas.openxmlformats.org/officeDocument/2006/relationships/slide" Target="/ppt/slides/slide1.xml" Id="R0048349cbcd74019" /><Relationship Type="http://schemas.openxmlformats.org/officeDocument/2006/relationships/slide" Target="/ppt/slides/slide2.xml" Id="R1fdfaee2254a4114" /><Relationship Type="http://schemas.openxmlformats.org/officeDocument/2006/relationships/slide" Target="/ppt/slides/slide3.xml" Id="Rd498f028797944e3" /><Relationship Type="http://schemas.openxmlformats.org/officeDocument/2006/relationships/slide" Target="/ppt/slides/slide4.xml" Id="R439d35dd6d1d4861" /><Relationship Type="http://schemas.openxmlformats.org/officeDocument/2006/relationships/slide" Target="/ppt/slides/slide5.xml" Id="R049924d6284c4c5a" /><Relationship Type="http://schemas.openxmlformats.org/officeDocument/2006/relationships/slide" Target="/ppt/slides/slide6.xml" Id="R390c93a2147849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5c0e112dbc47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11ec7fc604de2" /><Relationship Type="http://schemas.openxmlformats.org/officeDocument/2006/relationships/theme" Target="/ppt/slideMasters/theme/theme1.xml" Id="Re3f6bbfac89048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b11ec7fc604d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62a95138b46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87ac7fca44a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24f24be464c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429f072c04f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348d1f60c4b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342d4e74c45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SEF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ERIK FATNES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Svaleveien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993 189 596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SEF HOLDING AS</a:t>
            </a:r>
          </a:p>
        </p:txBody>
      </p:sp>
    </p:spTree>
  </p:cSld>
  <p:clrMapOvr>
    <a:masterClrMapping xmlns:a="http://schemas.openxmlformats.org/drawingml/2006/main"/>
  </p:clrMapOvr>
</p:sld>
</file>