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06aed9fcab40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dad82ab6f04fa5"/>
  </p:sldMasterIdLst>
  <p:sldIdLst>
    <p:sldId xmlns:r="http://schemas.openxmlformats.org/officeDocument/2006/relationships" id="256" r:id="R5a7303683ceb4cfd"/>
    <p:sldId xmlns:r="http://schemas.openxmlformats.org/officeDocument/2006/relationships" id="257" r:id="R1dae4865dcb4495b"/>
    <p:sldId xmlns:r="http://schemas.openxmlformats.org/officeDocument/2006/relationships" id="258" r:id="R6cd89da091484bb2"/>
    <p:sldId xmlns:r="http://schemas.openxmlformats.org/officeDocument/2006/relationships" id="259" r:id="R58131a227087434f"/>
    <p:sldId xmlns:r="http://schemas.openxmlformats.org/officeDocument/2006/relationships" id="260" r:id="R2e155feb769d4e4b"/>
    <p:sldId xmlns:r="http://schemas.openxmlformats.org/officeDocument/2006/relationships" id="261" r:id="Ra019965a00b64f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dad82ab6f04fa5" /><Relationship Type="http://schemas.openxmlformats.org/officeDocument/2006/relationships/slide" Target="/ppt/slides/slide1.xml" Id="R5a7303683ceb4cfd" /><Relationship Type="http://schemas.openxmlformats.org/officeDocument/2006/relationships/slide" Target="/ppt/slides/slide2.xml" Id="R1dae4865dcb4495b" /><Relationship Type="http://schemas.openxmlformats.org/officeDocument/2006/relationships/slide" Target="/ppt/slides/slide3.xml" Id="R6cd89da091484bb2" /><Relationship Type="http://schemas.openxmlformats.org/officeDocument/2006/relationships/slide" Target="/ppt/slides/slide4.xml" Id="R58131a227087434f" /><Relationship Type="http://schemas.openxmlformats.org/officeDocument/2006/relationships/slide" Target="/ppt/slides/slide5.xml" Id="R2e155feb769d4e4b" /><Relationship Type="http://schemas.openxmlformats.org/officeDocument/2006/relationships/slide" Target="/ppt/slides/slide6.xml" Id="Ra019965a00b64f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c6ef44ef0c44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d5569b1cb74df7" /><Relationship Type="http://schemas.openxmlformats.org/officeDocument/2006/relationships/theme" Target="/ppt/slideMasters/theme/theme1.xml" Id="Re4f28adbdefa4a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d5569b1cb74d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bd9ea714749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6092be5ce4c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6e357a72041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e6269828240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c3912bb32843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2e18ad9fc44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STRAUMAN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STRAUMAN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STRAUMAN MASKIN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STRAUMAN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STRAUMAN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STRAUMAN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−48 536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−570 341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19 297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STRAUMAN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993 180 238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STRAUMAN MASKIN AS</a:t>
            </a:r>
          </a:p>
        </p:txBody>
      </p:sp>
    </p:spTree>
  </p:cSld>
  <p:clrMapOvr>
    <a:masterClrMapping xmlns:a="http://schemas.openxmlformats.org/drawingml/2006/main"/>
  </p:clrMapOvr>
</p:sld>
</file>