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f2035ba08845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080532c5b240a2"/>
  </p:sldMasterIdLst>
  <p:sldIdLst>
    <p:sldId xmlns:r="http://schemas.openxmlformats.org/officeDocument/2006/relationships" id="256" r:id="R0bfb16e52f1a4eb3"/>
    <p:sldId xmlns:r="http://schemas.openxmlformats.org/officeDocument/2006/relationships" id="257" r:id="R5988b30998ce4e94"/>
    <p:sldId xmlns:r="http://schemas.openxmlformats.org/officeDocument/2006/relationships" id="258" r:id="R9f6f1a7eca0349b3"/>
    <p:sldId xmlns:r="http://schemas.openxmlformats.org/officeDocument/2006/relationships" id="259" r:id="R66384d029d004ea5"/>
    <p:sldId xmlns:r="http://schemas.openxmlformats.org/officeDocument/2006/relationships" id="260" r:id="Rdd42c4683c284fd2"/>
    <p:sldId xmlns:r="http://schemas.openxmlformats.org/officeDocument/2006/relationships" id="261" r:id="Rabd3e319467d46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080532c5b240a2" /><Relationship Type="http://schemas.openxmlformats.org/officeDocument/2006/relationships/slide" Target="/ppt/slides/slide1.xml" Id="R0bfb16e52f1a4eb3" /><Relationship Type="http://schemas.openxmlformats.org/officeDocument/2006/relationships/slide" Target="/ppt/slides/slide2.xml" Id="R5988b30998ce4e94" /><Relationship Type="http://schemas.openxmlformats.org/officeDocument/2006/relationships/slide" Target="/ppt/slides/slide3.xml" Id="R9f6f1a7eca0349b3" /><Relationship Type="http://schemas.openxmlformats.org/officeDocument/2006/relationships/slide" Target="/ppt/slides/slide4.xml" Id="R66384d029d004ea5" /><Relationship Type="http://schemas.openxmlformats.org/officeDocument/2006/relationships/slide" Target="/ppt/slides/slide5.xml" Id="Rdd42c4683c284fd2" /><Relationship Type="http://schemas.openxmlformats.org/officeDocument/2006/relationships/slide" Target="/ppt/slides/slide6.xml" Id="Rabd3e319467d46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ac3b53e2c846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b275950094236" /><Relationship Type="http://schemas.openxmlformats.org/officeDocument/2006/relationships/theme" Target="/ppt/slideMasters/theme/theme1.xml" Id="R5099e32e0a7f40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1b2759500942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40acbb23647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7eca925974a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697c2679049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1d78c58c94c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b2aef34844f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bcd44ff6c4d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HENANGER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HENANGER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BJARTE SOLHEIM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Magne Solheim, Nattlandsåsen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5231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993 176 605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HENANGER AS</a:t>
            </a:r>
          </a:p>
        </p:txBody>
      </p:sp>
    </p:spTree>
  </p:cSld>
  <p:clrMapOvr>
    <a:masterClrMapping xmlns:a="http://schemas.openxmlformats.org/drawingml/2006/main"/>
  </p:clrMapOvr>
</p:sld>
</file>