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bcd9fccdda48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c50538af144782"/>
  </p:sldMasterIdLst>
  <p:sldIdLst>
    <p:sldId xmlns:r="http://schemas.openxmlformats.org/officeDocument/2006/relationships" id="256" r:id="Rf0fa3c28f73348ec"/>
    <p:sldId xmlns:r="http://schemas.openxmlformats.org/officeDocument/2006/relationships" id="257" r:id="R34c249bca6994979"/>
    <p:sldId xmlns:r="http://schemas.openxmlformats.org/officeDocument/2006/relationships" id="258" r:id="R1ac90af597a948bd"/>
    <p:sldId xmlns:r="http://schemas.openxmlformats.org/officeDocument/2006/relationships" id="259" r:id="R582c211470fd4cc1"/>
    <p:sldId xmlns:r="http://schemas.openxmlformats.org/officeDocument/2006/relationships" id="260" r:id="R7b2100e3f9344c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c50538af144782" /><Relationship Type="http://schemas.openxmlformats.org/officeDocument/2006/relationships/slide" Target="/ppt/slides/slide1.xml" Id="Rf0fa3c28f73348ec" /><Relationship Type="http://schemas.openxmlformats.org/officeDocument/2006/relationships/slide" Target="/ppt/slides/slide2.xml" Id="R34c249bca6994979" /><Relationship Type="http://schemas.openxmlformats.org/officeDocument/2006/relationships/slide" Target="/ppt/slides/slide3.xml" Id="R1ac90af597a948bd" /><Relationship Type="http://schemas.openxmlformats.org/officeDocument/2006/relationships/slide" Target="/ppt/slides/slide4.xml" Id="R582c211470fd4cc1" /><Relationship Type="http://schemas.openxmlformats.org/officeDocument/2006/relationships/slide" Target="/ppt/slides/slide5.xml" Id="R7b2100e3f9344c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72ee8d8ee43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372dd2b954a53" /><Relationship Type="http://schemas.openxmlformats.org/officeDocument/2006/relationships/theme" Target="/ppt/slideMasters/theme/theme1.xml" Id="R65ce6601e2f543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4372dd2b954a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43115019146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88ab38a3e44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469440d7246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8a82852a045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677e7103647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TRØNDELAG TØMRERSERVICE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TRØNDELAG TØMRERSERVICE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TØMRERSERVICE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993 174 122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TØMRERSERVICE AS</a:t>
            </a:r>
          </a:p>
        </p:txBody>
      </p:sp>
    </p:spTree>
  </p:cSld>
  <p:clrMapOvr>
    <a:masterClrMapping xmlns:a="http://schemas.openxmlformats.org/drawingml/2006/main"/>
  </p:clrMapOvr>
</p:sld>
</file>