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483809a46447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dad686a52e42c2"/>
  </p:sldMasterIdLst>
  <p:sldIdLst>
    <p:sldId xmlns:r="http://schemas.openxmlformats.org/officeDocument/2006/relationships" id="256" r:id="Rf864534b8c4745a7"/>
    <p:sldId xmlns:r="http://schemas.openxmlformats.org/officeDocument/2006/relationships" id="257" r:id="Rc5a0a8c3c3a34ef1"/>
    <p:sldId xmlns:r="http://schemas.openxmlformats.org/officeDocument/2006/relationships" id="258" r:id="R81c5a6a326b24721"/>
    <p:sldId xmlns:r="http://schemas.openxmlformats.org/officeDocument/2006/relationships" id="259" r:id="Ra80f1ad64ac64aca"/>
    <p:sldId xmlns:r="http://schemas.openxmlformats.org/officeDocument/2006/relationships" id="260" r:id="Rb918c5c864c04d72"/>
    <p:sldId xmlns:r="http://schemas.openxmlformats.org/officeDocument/2006/relationships" id="261" r:id="Ra6792968e8434919"/>
    <p:sldId xmlns:r="http://schemas.openxmlformats.org/officeDocument/2006/relationships" id="262" r:id="R5706f00bdf7347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dad686a52e42c2" /><Relationship Type="http://schemas.openxmlformats.org/officeDocument/2006/relationships/slide" Target="/ppt/slides/slide1.xml" Id="Rf864534b8c4745a7" /><Relationship Type="http://schemas.openxmlformats.org/officeDocument/2006/relationships/slide" Target="/ppt/slides/slide2.xml" Id="Rc5a0a8c3c3a34ef1" /><Relationship Type="http://schemas.openxmlformats.org/officeDocument/2006/relationships/slide" Target="/ppt/slides/slide3.xml" Id="R81c5a6a326b24721" /><Relationship Type="http://schemas.openxmlformats.org/officeDocument/2006/relationships/slide" Target="/ppt/slides/slide4.xml" Id="Ra80f1ad64ac64aca" /><Relationship Type="http://schemas.openxmlformats.org/officeDocument/2006/relationships/slide" Target="/ppt/slides/slide5.xml" Id="Rb918c5c864c04d72" /><Relationship Type="http://schemas.openxmlformats.org/officeDocument/2006/relationships/slide" Target="/ppt/slides/slide6.xml" Id="Ra6792968e8434919" /><Relationship Type="http://schemas.openxmlformats.org/officeDocument/2006/relationships/slide" Target="/ppt/slides/slide7.xml" Id="R5706f00bdf7347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a6f898541145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1717296a84808" /><Relationship Type="http://schemas.openxmlformats.org/officeDocument/2006/relationships/theme" Target="/ppt/slideMasters/theme/theme1.xml" Id="R923a4e25bc1049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21717296a848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b6003ef3049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c512d79b243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f99e0e0db4b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985d98d1d4d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a9a69e4454e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9a8cadb1742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5e2fbf02044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JANUAR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JANUAR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JANUAR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JANUAR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JANUAR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JANUAR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8 236 122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10 758 555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10 762 913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JANUAR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HOLDON AS  –  46,3 %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GABRIEL SCHANCHE GILJE  –  19,9 %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BJØRLØW  –  13,9 %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SYNNØVE BAKKEN  –  13,9 %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EILIN MIKALSEN  –  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MAGMA AS  –  2,9 %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JANUAR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Kvitsøygata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993 165 808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JANUAR HOLDING AS</a:t>
            </a:r>
          </a:p>
        </p:txBody>
      </p:sp>
    </p:spTree>
  </p:cSld>
  <p:clrMapOvr>
    <a:masterClrMapping xmlns:a="http://schemas.openxmlformats.org/drawingml/2006/main"/>
  </p:clrMapOvr>
</p:sld>
</file>