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5bf881c7a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c4294145c40fe"/>
  </p:sldMasterIdLst>
  <p:sldIdLst>
    <p:sldId xmlns:r="http://schemas.openxmlformats.org/officeDocument/2006/relationships" id="256" r:id="Ra15a216d3f094a3f"/>
    <p:sldId xmlns:r="http://schemas.openxmlformats.org/officeDocument/2006/relationships" id="257" r:id="Rf597b65ba2d647fc"/>
    <p:sldId xmlns:r="http://schemas.openxmlformats.org/officeDocument/2006/relationships" id="258" r:id="R9e6714a01822404d"/>
    <p:sldId xmlns:r="http://schemas.openxmlformats.org/officeDocument/2006/relationships" id="259" r:id="Rce6b226d6e2e49c9"/>
    <p:sldId xmlns:r="http://schemas.openxmlformats.org/officeDocument/2006/relationships" id="260" r:id="R12b091d46fd349cb"/>
    <p:sldId xmlns:r="http://schemas.openxmlformats.org/officeDocument/2006/relationships" id="261" r:id="Rf37c00030e7047f0"/>
    <p:sldId xmlns:r="http://schemas.openxmlformats.org/officeDocument/2006/relationships" id="262" r:id="R58fa8da89787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c4294145c40fe" /><Relationship Type="http://schemas.openxmlformats.org/officeDocument/2006/relationships/slide" Target="/ppt/slides/slide1.xml" Id="Ra15a216d3f094a3f" /><Relationship Type="http://schemas.openxmlformats.org/officeDocument/2006/relationships/slide" Target="/ppt/slides/slide2.xml" Id="Rf597b65ba2d647fc" /><Relationship Type="http://schemas.openxmlformats.org/officeDocument/2006/relationships/slide" Target="/ppt/slides/slide3.xml" Id="R9e6714a01822404d" /><Relationship Type="http://schemas.openxmlformats.org/officeDocument/2006/relationships/slide" Target="/ppt/slides/slide4.xml" Id="Rce6b226d6e2e49c9" /><Relationship Type="http://schemas.openxmlformats.org/officeDocument/2006/relationships/slide" Target="/ppt/slides/slide5.xml" Id="R12b091d46fd349cb" /><Relationship Type="http://schemas.openxmlformats.org/officeDocument/2006/relationships/slide" Target="/ppt/slides/slide6.xml" Id="Rf37c00030e7047f0" /><Relationship Type="http://schemas.openxmlformats.org/officeDocument/2006/relationships/slide" Target="/ppt/slides/slide7.xml" Id="R58fa8da89787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3b450032d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9ba9d058e4a2d" /><Relationship Type="http://schemas.openxmlformats.org/officeDocument/2006/relationships/theme" Target="/ppt/slideMasters/theme/theme1.xml" Id="R96a0b47ba6c8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9ba9d058e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cbbd77f3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2f3e85de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d847d5b7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b483c573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9d6a1e8c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eb143da6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b66eb7d81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PRYDZ &amp;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&amp; CO.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24 571 413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56 604 689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EIENDOM AS  –  72,8 %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GLADHAUG OLE ARNE PRYDZ  –  27,2 %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