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6705c53e5741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0cf7fa57e0467a"/>
  </p:sldMasterIdLst>
  <p:sldIdLst>
    <p:sldId xmlns:r="http://schemas.openxmlformats.org/officeDocument/2006/relationships" id="256" r:id="Rde6ee2c073c84974"/>
    <p:sldId xmlns:r="http://schemas.openxmlformats.org/officeDocument/2006/relationships" id="257" r:id="Rb331c59057614223"/>
    <p:sldId xmlns:r="http://schemas.openxmlformats.org/officeDocument/2006/relationships" id="258" r:id="Ra672052dae2a4d59"/>
    <p:sldId xmlns:r="http://schemas.openxmlformats.org/officeDocument/2006/relationships" id="259" r:id="R07d33ffd4d6d49fb"/>
    <p:sldId xmlns:r="http://schemas.openxmlformats.org/officeDocument/2006/relationships" id="260" r:id="R2307e3bdd5534c75"/>
    <p:sldId xmlns:r="http://schemas.openxmlformats.org/officeDocument/2006/relationships" id="261" r:id="Rbcf881a780064e75"/>
    <p:sldId xmlns:r="http://schemas.openxmlformats.org/officeDocument/2006/relationships" id="262" r:id="Raa1eca0e6f824c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0cf7fa57e0467a" /><Relationship Type="http://schemas.openxmlformats.org/officeDocument/2006/relationships/slide" Target="/ppt/slides/slide1.xml" Id="Rde6ee2c073c84974" /><Relationship Type="http://schemas.openxmlformats.org/officeDocument/2006/relationships/slide" Target="/ppt/slides/slide2.xml" Id="Rb331c59057614223" /><Relationship Type="http://schemas.openxmlformats.org/officeDocument/2006/relationships/slide" Target="/ppt/slides/slide3.xml" Id="Ra672052dae2a4d59" /><Relationship Type="http://schemas.openxmlformats.org/officeDocument/2006/relationships/slide" Target="/ppt/slides/slide4.xml" Id="R07d33ffd4d6d49fb" /><Relationship Type="http://schemas.openxmlformats.org/officeDocument/2006/relationships/slide" Target="/ppt/slides/slide5.xml" Id="R2307e3bdd5534c75" /><Relationship Type="http://schemas.openxmlformats.org/officeDocument/2006/relationships/slide" Target="/ppt/slides/slide6.xml" Id="Rbcf881a780064e75" /><Relationship Type="http://schemas.openxmlformats.org/officeDocument/2006/relationships/slide" Target="/ppt/slides/slide7.xml" Id="Raa1eca0e6f824c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40bb63ae1447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ac02effcf4eb9" /><Relationship Type="http://schemas.openxmlformats.org/officeDocument/2006/relationships/theme" Target="/ppt/slideMasters/theme/theme1.xml" Id="R865f24cc0fa940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5ac02effcf4e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17e5c52eb45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1fe30587b4c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b969866064b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9caab6e6347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6ac32e4c740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7588a35e04c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89002bf3342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ELIASSEN RORBUER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ELIASSEN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ELIASSEN RORBUER AS ble etablert [år] og holder til i Farsund.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ELIASSEN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ELIASSEN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ELIASSEN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26 626 785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14 463 925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7 041 735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11 311 618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100 588 591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ELIASSEN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TORSKE PROSJEKTUTVIKLING AS  –  39,3 %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ELVABU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HELSEKOSTEN VERDAL AS  –  21,5 %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AAKVIK HOLDING AS  –  12,3 %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ELIASSEN RORBUER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Barbros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993 148 539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ELIASSEN RORBUER AS</a:t>
            </a:r>
          </a:p>
        </p:txBody>
      </p:sp>
    </p:spTree>
  </p:cSld>
  <p:clrMapOvr>
    <a:masterClrMapping xmlns:a="http://schemas.openxmlformats.org/drawingml/2006/main"/>
  </p:clrMapOvr>
</p:sld>
</file>