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b32e58f6a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2ddb278ca460f"/>
  </p:sldMasterIdLst>
  <p:sldIdLst>
    <p:sldId xmlns:r="http://schemas.openxmlformats.org/officeDocument/2006/relationships" id="256" r:id="R92de12810bb24da3"/>
    <p:sldId xmlns:r="http://schemas.openxmlformats.org/officeDocument/2006/relationships" id="257" r:id="R0f136b753ecc45a9"/>
    <p:sldId xmlns:r="http://schemas.openxmlformats.org/officeDocument/2006/relationships" id="258" r:id="Ra0dddec828ec44e7"/>
    <p:sldId xmlns:r="http://schemas.openxmlformats.org/officeDocument/2006/relationships" id="259" r:id="Red5fe7447b6a4184"/>
    <p:sldId xmlns:r="http://schemas.openxmlformats.org/officeDocument/2006/relationships" id="260" r:id="R36320f4ced664245"/>
    <p:sldId xmlns:r="http://schemas.openxmlformats.org/officeDocument/2006/relationships" id="261" r:id="R11c1bc8671be47bf"/>
    <p:sldId xmlns:r="http://schemas.openxmlformats.org/officeDocument/2006/relationships" id="262" r:id="R48739302292446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2ddb278ca460f" /><Relationship Type="http://schemas.openxmlformats.org/officeDocument/2006/relationships/slide" Target="/ppt/slides/slide1.xml" Id="R92de12810bb24da3" /><Relationship Type="http://schemas.openxmlformats.org/officeDocument/2006/relationships/slide" Target="/ppt/slides/slide2.xml" Id="R0f136b753ecc45a9" /><Relationship Type="http://schemas.openxmlformats.org/officeDocument/2006/relationships/slide" Target="/ppt/slides/slide3.xml" Id="Ra0dddec828ec44e7" /><Relationship Type="http://schemas.openxmlformats.org/officeDocument/2006/relationships/slide" Target="/ppt/slides/slide4.xml" Id="Red5fe7447b6a4184" /><Relationship Type="http://schemas.openxmlformats.org/officeDocument/2006/relationships/slide" Target="/ppt/slides/slide5.xml" Id="R36320f4ced664245" /><Relationship Type="http://schemas.openxmlformats.org/officeDocument/2006/relationships/slide" Target="/ppt/slides/slide6.xml" Id="R11c1bc8671be47bf" /><Relationship Type="http://schemas.openxmlformats.org/officeDocument/2006/relationships/slide" Target="/ppt/slides/slide7.xml" Id="R48739302292446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a8dfbda6d4b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2a76671844ee4" /><Relationship Type="http://schemas.openxmlformats.org/officeDocument/2006/relationships/theme" Target="/ppt/slideMasters/theme/theme1.xml" Id="R3d24f8388ea7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72a7667184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aa21b822b47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0a2507311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a40cdf508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11c90cd52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f64f33c5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16625ac7149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c96eeaa39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67 803 577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73 402 834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318 921 641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