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cdd182ac9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f66ca9b8c4f08"/>
  </p:sldMasterIdLst>
  <p:sldIdLst>
    <p:sldId xmlns:r="http://schemas.openxmlformats.org/officeDocument/2006/relationships" id="256" r:id="R51a74ed6783f45a8"/>
    <p:sldId xmlns:r="http://schemas.openxmlformats.org/officeDocument/2006/relationships" id="257" r:id="R6923783b1d834191"/>
    <p:sldId xmlns:r="http://schemas.openxmlformats.org/officeDocument/2006/relationships" id="258" r:id="R704c2ce38c6f4cc8"/>
    <p:sldId xmlns:r="http://schemas.openxmlformats.org/officeDocument/2006/relationships" id="259" r:id="R88e4d7f58dc74326"/>
    <p:sldId xmlns:r="http://schemas.openxmlformats.org/officeDocument/2006/relationships" id="260" r:id="Ra96bffd45327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f66ca9b8c4f08" /><Relationship Type="http://schemas.openxmlformats.org/officeDocument/2006/relationships/slide" Target="/ppt/slides/slide1.xml" Id="R51a74ed6783f45a8" /><Relationship Type="http://schemas.openxmlformats.org/officeDocument/2006/relationships/slide" Target="/ppt/slides/slide2.xml" Id="R6923783b1d834191" /><Relationship Type="http://schemas.openxmlformats.org/officeDocument/2006/relationships/slide" Target="/ppt/slides/slide3.xml" Id="R704c2ce38c6f4cc8" /><Relationship Type="http://schemas.openxmlformats.org/officeDocument/2006/relationships/slide" Target="/ppt/slides/slide4.xml" Id="R88e4d7f58dc74326" /><Relationship Type="http://schemas.openxmlformats.org/officeDocument/2006/relationships/slide" Target="/ppt/slides/slide5.xml" Id="Ra96bffd45327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3e93d5c28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f04201114976" /><Relationship Type="http://schemas.openxmlformats.org/officeDocument/2006/relationships/theme" Target="/ppt/slideMasters/theme/theme1.xml" Id="R994e40c84f2b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5f0420111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93dc8c61b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862ce0146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7c231e023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9311da6d1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e6a9ffff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