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e33ccf30b643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13505f07e24ceb"/>
  </p:sldMasterIdLst>
  <p:sldIdLst>
    <p:sldId xmlns:r="http://schemas.openxmlformats.org/officeDocument/2006/relationships" id="256" r:id="R7941fea9058444f0"/>
    <p:sldId xmlns:r="http://schemas.openxmlformats.org/officeDocument/2006/relationships" id="257" r:id="R56ccaf881fb343e1"/>
    <p:sldId xmlns:r="http://schemas.openxmlformats.org/officeDocument/2006/relationships" id="258" r:id="R74177f86b91941e2"/>
    <p:sldId xmlns:r="http://schemas.openxmlformats.org/officeDocument/2006/relationships" id="259" r:id="R92abb4aac4464f99"/>
    <p:sldId xmlns:r="http://schemas.openxmlformats.org/officeDocument/2006/relationships" id="260" r:id="R1787b8c1e7784fc2"/>
    <p:sldId xmlns:r="http://schemas.openxmlformats.org/officeDocument/2006/relationships" id="261" r:id="Reeec0656553f4f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3505f07e24ceb" /><Relationship Type="http://schemas.openxmlformats.org/officeDocument/2006/relationships/slide" Target="/ppt/slides/slide1.xml" Id="R7941fea9058444f0" /><Relationship Type="http://schemas.openxmlformats.org/officeDocument/2006/relationships/slide" Target="/ppt/slides/slide2.xml" Id="R56ccaf881fb343e1" /><Relationship Type="http://schemas.openxmlformats.org/officeDocument/2006/relationships/slide" Target="/ppt/slides/slide3.xml" Id="R74177f86b91941e2" /><Relationship Type="http://schemas.openxmlformats.org/officeDocument/2006/relationships/slide" Target="/ppt/slides/slide4.xml" Id="R92abb4aac4464f99" /><Relationship Type="http://schemas.openxmlformats.org/officeDocument/2006/relationships/slide" Target="/ppt/slides/slide5.xml" Id="R1787b8c1e7784fc2" /><Relationship Type="http://schemas.openxmlformats.org/officeDocument/2006/relationships/slide" Target="/ppt/slides/slide6.xml" Id="Reeec0656553f4f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a681d0ed24c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43be4837a48d1" /><Relationship Type="http://schemas.openxmlformats.org/officeDocument/2006/relationships/theme" Target="/ppt/slideMasters/theme/theme1.xml" Id="R9826bb5d96994b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443be4837a48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7dff9ccd747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2d1937f5b4f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427b3ee8d47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225bcac9b4f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675a282014a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518111fab4b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KVINESDAL MESTERBYGG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KVINESDAL MESTERBYGG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GORDON RØYNESTAD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RØRVIK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Industrisvingen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johnny.roynestad@norgespost.no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993 132 055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KVINESDAL MESTERBYGG AS</a:t>
            </a:r>
          </a:p>
        </p:txBody>
      </p:sp>
    </p:spTree>
  </p:cSld>
  <p:clrMapOvr>
    <a:masterClrMapping xmlns:a="http://schemas.openxmlformats.org/drawingml/2006/main"/>
  </p:clrMapOvr>
</p:sld>
</file>