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137781eef2d418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c792dc24f1d4a9b"/>
  </p:sldMasterIdLst>
  <p:sldIdLst>
    <p:sldId xmlns:r="http://schemas.openxmlformats.org/officeDocument/2006/relationships" id="256" r:id="Rf18962f5917e4ca9"/>
    <p:sldId xmlns:r="http://schemas.openxmlformats.org/officeDocument/2006/relationships" id="257" r:id="R6d8431e43be9491a"/>
    <p:sldId xmlns:r="http://schemas.openxmlformats.org/officeDocument/2006/relationships" id="258" r:id="Rb993cd716c724c91"/>
    <p:sldId xmlns:r="http://schemas.openxmlformats.org/officeDocument/2006/relationships" id="259" r:id="Rae2a2349a2b749d4"/>
    <p:sldId xmlns:r="http://schemas.openxmlformats.org/officeDocument/2006/relationships" id="260" r:id="Rc2d190eab9e14b9a"/>
    <p:sldId xmlns:r="http://schemas.openxmlformats.org/officeDocument/2006/relationships" id="261" r:id="Rfe570852d0354b62"/>
    <p:sldId xmlns:r="http://schemas.openxmlformats.org/officeDocument/2006/relationships" id="262" r:id="R15ae9f655b52491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c792dc24f1d4a9b" /><Relationship Type="http://schemas.openxmlformats.org/officeDocument/2006/relationships/slide" Target="/ppt/slides/slide1.xml" Id="Rf18962f5917e4ca9" /><Relationship Type="http://schemas.openxmlformats.org/officeDocument/2006/relationships/slide" Target="/ppt/slides/slide2.xml" Id="R6d8431e43be9491a" /><Relationship Type="http://schemas.openxmlformats.org/officeDocument/2006/relationships/slide" Target="/ppt/slides/slide3.xml" Id="Rb993cd716c724c91" /><Relationship Type="http://schemas.openxmlformats.org/officeDocument/2006/relationships/slide" Target="/ppt/slides/slide4.xml" Id="Rae2a2349a2b749d4" /><Relationship Type="http://schemas.openxmlformats.org/officeDocument/2006/relationships/slide" Target="/ppt/slides/slide5.xml" Id="Rc2d190eab9e14b9a" /><Relationship Type="http://schemas.openxmlformats.org/officeDocument/2006/relationships/slide" Target="/ppt/slides/slide6.xml" Id="Rfe570852d0354b62" /><Relationship Type="http://schemas.openxmlformats.org/officeDocument/2006/relationships/slide" Target="/ppt/slides/slide7.xml" Id="R15ae9f655b52491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a11f3124104474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d084ab10f84ae6" /><Relationship Type="http://schemas.openxmlformats.org/officeDocument/2006/relationships/theme" Target="/ppt/slideMasters/theme/theme1.xml" Id="R5e6d349c9d8d4e2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ad084ab10f84ae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0f78ba15f3453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dbf76f4b51439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03a406800d42d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764aef9f444bf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e28af01e41469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53e5fbf8c3430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6a38269f5a498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ASBJØRN KROGSTAD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ASBJØRN KROGSTAD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ASBJØRN KROGSTAD HOLDING AS ble etablert [år] og holder til i Lundamo.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ASBJØRN KROGSTAD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ASBJØRN KROGSTAD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ASBJØRN KROGSTAD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−35 232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−35 220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325 571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325 571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ASBJØRN KROGSTAD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KROGSTAD ASBJØRN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ASBJØRN KROGSTAD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Bruavegen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7232 Lundamo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993 129 607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ASBJØRN KROGSTAD HOLDING AS</a:t>
            </a:r>
          </a:p>
        </p:txBody>
      </p:sp>
    </p:spTree>
  </p:cSld>
  <p:clrMapOvr>
    <a:masterClrMapping xmlns:a="http://schemas.openxmlformats.org/drawingml/2006/main"/>
  </p:clrMapOvr>
</p:sld>
</file>