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ee496debcc4c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18e9cf9aaa4852"/>
  </p:sldMasterIdLst>
  <p:sldIdLst>
    <p:sldId xmlns:r="http://schemas.openxmlformats.org/officeDocument/2006/relationships" id="256" r:id="Rc6a93a8861c84f46"/>
    <p:sldId xmlns:r="http://schemas.openxmlformats.org/officeDocument/2006/relationships" id="257" r:id="R0481910e61a948ce"/>
    <p:sldId xmlns:r="http://schemas.openxmlformats.org/officeDocument/2006/relationships" id="258" r:id="Rf9b526fde99149f6"/>
    <p:sldId xmlns:r="http://schemas.openxmlformats.org/officeDocument/2006/relationships" id="259" r:id="R0280092b881f4806"/>
    <p:sldId xmlns:r="http://schemas.openxmlformats.org/officeDocument/2006/relationships" id="260" r:id="Ref5f26a5aff942be"/>
    <p:sldId xmlns:r="http://schemas.openxmlformats.org/officeDocument/2006/relationships" id="261" r:id="R62af846b8bd043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18e9cf9aaa4852" /><Relationship Type="http://schemas.openxmlformats.org/officeDocument/2006/relationships/slide" Target="/ppt/slides/slide1.xml" Id="Rc6a93a8861c84f46" /><Relationship Type="http://schemas.openxmlformats.org/officeDocument/2006/relationships/slide" Target="/ppt/slides/slide2.xml" Id="R0481910e61a948ce" /><Relationship Type="http://schemas.openxmlformats.org/officeDocument/2006/relationships/slide" Target="/ppt/slides/slide3.xml" Id="Rf9b526fde99149f6" /><Relationship Type="http://schemas.openxmlformats.org/officeDocument/2006/relationships/slide" Target="/ppt/slides/slide4.xml" Id="R0280092b881f4806" /><Relationship Type="http://schemas.openxmlformats.org/officeDocument/2006/relationships/slide" Target="/ppt/slides/slide5.xml" Id="Ref5f26a5aff942be" /><Relationship Type="http://schemas.openxmlformats.org/officeDocument/2006/relationships/slide" Target="/ppt/slides/slide6.xml" Id="R62af846b8bd043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b031258e034f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c76265022488a" /><Relationship Type="http://schemas.openxmlformats.org/officeDocument/2006/relationships/theme" Target="/ppt/slideMasters/theme/theme1.xml" Id="Rd473ea32da1640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cc7626502248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49c1213f64a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621a7a06b4f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4a607b7b04c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ebb1d414a49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9bfa4bb3e46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b1e69b0864d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ASBJØRN KROGSTAD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Bruavegen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7232 Lundamo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993 129 607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