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bf36dca3564d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a16b3681ae4dc9"/>
  </p:sldMasterIdLst>
  <p:sldIdLst>
    <p:sldId xmlns:r="http://schemas.openxmlformats.org/officeDocument/2006/relationships" id="256" r:id="R43caa9c19ea44b35"/>
    <p:sldId xmlns:r="http://schemas.openxmlformats.org/officeDocument/2006/relationships" id="257" r:id="Rc626012505c74a59"/>
    <p:sldId xmlns:r="http://schemas.openxmlformats.org/officeDocument/2006/relationships" id="258" r:id="R8fe2bccffcd34fba"/>
    <p:sldId xmlns:r="http://schemas.openxmlformats.org/officeDocument/2006/relationships" id="259" r:id="Rea6f4d432d90490e"/>
    <p:sldId xmlns:r="http://schemas.openxmlformats.org/officeDocument/2006/relationships" id="260" r:id="Ra10a5c7bdde44b18"/>
    <p:sldId xmlns:r="http://schemas.openxmlformats.org/officeDocument/2006/relationships" id="261" r:id="Rb1a55de0a4fa414a"/>
    <p:sldId xmlns:r="http://schemas.openxmlformats.org/officeDocument/2006/relationships" id="262" r:id="R8eb99427d81f45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16b3681ae4dc9" /><Relationship Type="http://schemas.openxmlformats.org/officeDocument/2006/relationships/slide" Target="/ppt/slides/slide1.xml" Id="R43caa9c19ea44b35" /><Relationship Type="http://schemas.openxmlformats.org/officeDocument/2006/relationships/slide" Target="/ppt/slides/slide2.xml" Id="Rc626012505c74a59" /><Relationship Type="http://schemas.openxmlformats.org/officeDocument/2006/relationships/slide" Target="/ppt/slides/slide3.xml" Id="R8fe2bccffcd34fba" /><Relationship Type="http://schemas.openxmlformats.org/officeDocument/2006/relationships/slide" Target="/ppt/slides/slide4.xml" Id="Rea6f4d432d90490e" /><Relationship Type="http://schemas.openxmlformats.org/officeDocument/2006/relationships/slide" Target="/ppt/slides/slide5.xml" Id="Ra10a5c7bdde44b18" /><Relationship Type="http://schemas.openxmlformats.org/officeDocument/2006/relationships/slide" Target="/ppt/slides/slide6.xml" Id="Rb1a55de0a4fa414a" /><Relationship Type="http://schemas.openxmlformats.org/officeDocument/2006/relationships/slide" Target="/ppt/slides/slide7.xml" Id="R8eb99427d81f45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d7f6f331b4d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3cb05d3af4414" /><Relationship Type="http://schemas.openxmlformats.org/officeDocument/2006/relationships/theme" Target="/ppt/slideMasters/theme/theme1.xml" Id="R2407fd30e36a45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43cb05d3af44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e48cbf44f44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ef36f047947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88b74d56744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eb1341fd541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4fa4764ca40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f34a971f64b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d679e0f6c4a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RØRSERVICE NESBYEN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RØRSERVICE NESBYEN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RØRSERVICE NESBYEN AS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RØRSERVICE NESBYEN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RØRSERVICE NESBYEN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RØRSERVICE NESBYEN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25 788 533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1 399 785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3 468 214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11 678 185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RØRSERVICE NESBYEN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HAUG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TRÅSDAHL SOLBAKKEN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OLAV GAPTJERN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WOJCIECH GRZEGORZ SZLAPKA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RØRSERVICE NESBYEN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Nesmoen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03 98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rorservice@yahoo.com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993 121 339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RØRSERVICE NESBYEN AS</a:t>
            </a:r>
          </a:p>
        </p:txBody>
      </p:sp>
    </p:spTree>
  </p:cSld>
  <p:clrMapOvr>
    <a:masterClrMapping xmlns:a="http://schemas.openxmlformats.org/drawingml/2006/main"/>
  </p:clrMapOvr>
</p:sld>
</file>