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fffb17fcc3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87e26914344336"/>
  </p:sldMasterIdLst>
  <p:sldIdLst>
    <p:sldId xmlns:r="http://schemas.openxmlformats.org/officeDocument/2006/relationships" id="256" r:id="R6a6ee30df64f4628"/>
    <p:sldId xmlns:r="http://schemas.openxmlformats.org/officeDocument/2006/relationships" id="257" r:id="R6165cefc7bc84206"/>
    <p:sldId xmlns:r="http://schemas.openxmlformats.org/officeDocument/2006/relationships" id="258" r:id="Re6b6d930f60743f5"/>
    <p:sldId xmlns:r="http://schemas.openxmlformats.org/officeDocument/2006/relationships" id="259" r:id="Rc14cc6dd0f684cfa"/>
    <p:sldId xmlns:r="http://schemas.openxmlformats.org/officeDocument/2006/relationships" id="260" r:id="R18e3f731163f4af8"/>
    <p:sldId xmlns:r="http://schemas.openxmlformats.org/officeDocument/2006/relationships" id="261" r:id="R25a77950379f4745"/>
    <p:sldId xmlns:r="http://schemas.openxmlformats.org/officeDocument/2006/relationships" id="262" r:id="R924cd8b3a2f74b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87e26914344336" /><Relationship Type="http://schemas.openxmlformats.org/officeDocument/2006/relationships/slide" Target="/ppt/slides/slide1.xml" Id="R6a6ee30df64f4628" /><Relationship Type="http://schemas.openxmlformats.org/officeDocument/2006/relationships/slide" Target="/ppt/slides/slide2.xml" Id="R6165cefc7bc84206" /><Relationship Type="http://schemas.openxmlformats.org/officeDocument/2006/relationships/slide" Target="/ppt/slides/slide3.xml" Id="Re6b6d930f60743f5" /><Relationship Type="http://schemas.openxmlformats.org/officeDocument/2006/relationships/slide" Target="/ppt/slides/slide4.xml" Id="Rc14cc6dd0f684cfa" /><Relationship Type="http://schemas.openxmlformats.org/officeDocument/2006/relationships/slide" Target="/ppt/slides/slide5.xml" Id="R18e3f731163f4af8" /><Relationship Type="http://schemas.openxmlformats.org/officeDocument/2006/relationships/slide" Target="/ppt/slides/slide6.xml" Id="R25a77950379f4745" /><Relationship Type="http://schemas.openxmlformats.org/officeDocument/2006/relationships/slide" Target="/ppt/slides/slide7.xml" Id="R924cd8b3a2f74b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387fad9f141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862f5f87d4b81" /><Relationship Type="http://schemas.openxmlformats.org/officeDocument/2006/relationships/theme" Target="/ppt/slideMasters/theme/theme1.xml" Id="R1ea6ddb443514f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2862f5f87d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bce7936fb41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4e94386f64c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566f3fc6542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af76bbe314c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b0545d47e4e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3b8c7fa714e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c7d28baea42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HD OIL TECHNOLOGY OILTECH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 OIL TECHNOLOGY OILTECH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1 411 513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5 823 253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 OIL TECHNOLOGY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993 115 657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