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72d2f78aa4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c457dbb6f462e"/>
  </p:sldMasterIdLst>
  <p:sldIdLst>
    <p:sldId xmlns:r="http://schemas.openxmlformats.org/officeDocument/2006/relationships" id="256" r:id="R4ea752faf32148bd"/>
    <p:sldId xmlns:r="http://schemas.openxmlformats.org/officeDocument/2006/relationships" id="257" r:id="R2788389a374b457e"/>
    <p:sldId xmlns:r="http://schemas.openxmlformats.org/officeDocument/2006/relationships" id="258" r:id="R609a6270357444e0"/>
    <p:sldId xmlns:r="http://schemas.openxmlformats.org/officeDocument/2006/relationships" id="259" r:id="R190edde3aa5143de"/>
    <p:sldId xmlns:r="http://schemas.openxmlformats.org/officeDocument/2006/relationships" id="260" r:id="Rb0187bd776a04b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c457dbb6f462e" /><Relationship Type="http://schemas.openxmlformats.org/officeDocument/2006/relationships/slide" Target="/ppt/slides/slide1.xml" Id="R4ea752faf32148bd" /><Relationship Type="http://schemas.openxmlformats.org/officeDocument/2006/relationships/slide" Target="/ppt/slides/slide2.xml" Id="R2788389a374b457e" /><Relationship Type="http://schemas.openxmlformats.org/officeDocument/2006/relationships/slide" Target="/ppt/slides/slide3.xml" Id="R609a6270357444e0" /><Relationship Type="http://schemas.openxmlformats.org/officeDocument/2006/relationships/slide" Target="/ppt/slides/slide4.xml" Id="R190edde3aa5143de" /><Relationship Type="http://schemas.openxmlformats.org/officeDocument/2006/relationships/slide" Target="/ppt/slides/slide5.xml" Id="Rb0187bd776a04b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01020ea7b4a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d129ca90d4476" /><Relationship Type="http://schemas.openxmlformats.org/officeDocument/2006/relationships/theme" Target="/ppt/slideMasters/theme/theme1.xml" Id="R7999db01576345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3d129ca90d44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65da2f2ee4f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20b37cf4042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162adcbc24b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577714d3046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d90d4232c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KRAMER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KRAMER 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993 109 479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KRAMER ENTREPRENØR AS</a:t>
            </a:r>
          </a:p>
        </p:txBody>
      </p:sp>
    </p:spTree>
  </p:cSld>
  <p:clrMapOvr>
    <a:masterClrMapping xmlns:a="http://schemas.openxmlformats.org/drawingml/2006/main"/>
  </p:clrMapOvr>
</p:sld>
</file>