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eed5e80e0040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93d34c1f3747dc"/>
  </p:sldMasterIdLst>
  <p:sldIdLst>
    <p:sldId xmlns:r="http://schemas.openxmlformats.org/officeDocument/2006/relationships" id="256" r:id="Rd8130ecd77564e3d"/>
    <p:sldId xmlns:r="http://schemas.openxmlformats.org/officeDocument/2006/relationships" id="257" r:id="R796f22d405ce480d"/>
    <p:sldId xmlns:r="http://schemas.openxmlformats.org/officeDocument/2006/relationships" id="258" r:id="R139ad416ac1148b9"/>
    <p:sldId xmlns:r="http://schemas.openxmlformats.org/officeDocument/2006/relationships" id="259" r:id="Rb7f0ea2888d44570"/>
    <p:sldId xmlns:r="http://schemas.openxmlformats.org/officeDocument/2006/relationships" id="260" r:id="R70afad328d4842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93d34c1f3747dc" /><Relationship Type="http://schemas.openxmlformats.org/officeDocument/2006/relationships/slide" Target="/ppt/slides/slide1.xml" Id="Rd8130ecd77564e3d" /><Relationship Type="http://schemas.openxmlformats.org/officeDocument/2006/relationships/slide" Target="/ppt/slides/slide2.xml" Id="R796f22d405ce480d" /><Relationship Type="http://schemas.openxmlformats.org/officeDocument/2006/relationships/slide" Target="/ppt/slides/slide3.xml" Id="R139ad416ac1148b9" /><Relationship Type="http://schemas.openxmlformats.org/officeDocument/2006/relationships/slide" Target="/ppt/slides/slide4.xml" Id="Rb7f0ea2888d44570" /><Relationship Type="http://schemas.openxmlformats.org/officeDocument/2006/relationships/slide" Target="/ppt/slides/slide5.xml" Id="R70afad328d4842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792a05bbeb4e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6d06e0986e4c7a" /><Relationship Type="http://schemas.openxmlformats.org/officeDocument/2006/relationships/theme" Target="/ppt/slideMasters/theme/theme1.xml" Id="R6cb2410e9b5e46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6d06e0986e4c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c13fff25bc48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7d852d870d4a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bc5fcee9f341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5d518b8c624e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bfed08264b4e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SOGNESKIFER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SOGNESKIFER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SOGNESKIFER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SOGNESKIFER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SOGNESKIFER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SOGNESKIFER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993 099 481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SOGNESKIFER AS</a:t>
            </a:r>
          </a:p>
        </p:txBody>
      </p:sp>
    </p:spTree>
  </p:cSld>
  <p:clrMapOvr>
    <a:masterClrMapping xmlns:a="http://schemas.openxmlformats.org/drawingml/2006/main"/>
  </p:clrMapOvr>
</p:sld>
</file>