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ada03bcdf348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09302b8f5d4781"/>
  </p:sldMasterIdLst>
  <p:sldIdLst>
    <p:sldId xmlns:r="http://schemas.openxmlformats.org/officeDocument/2006/relationships" id="256" r:id="R9a5e8a55bdbf4363"/>
    <p:sldId xmlns:r="http://schemas.openxmlformats.org/officeDocument/2006/relationships" id="257" r:id="R4aa7c4a160ef427d"/>
    <p:sldId xmlns:r="http://schemas.openxmlformats.org/officeDocument/2006/relationships" id="258" r:id="Raac6fe3fc2814cd9"/>
    <p:sldId xmlns:r="http://schemas.openxmlformats.org/officeDocument/2006/relationships" id="259" r:id="R34ccd5b419e34b1d"/>
    <p:sldId xmlns:r="http://schemas.openxmlformats.org/officeDocument/2006/relationships" id="260" r:id="R2070996c46d74c52"/>
    <p:sldId xmlns:r="http://schemas.openxmlformats.org/officeDocument/2006/relationships" id="261" r:id="R6ae6288fccdc4af3"/>
    <p:sldId xmlns:r="http://schemas.openxmlformats.org/officeDocument/2006/relationships" id="262" r:id="R6a3bcce5f8ad41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09302b8f5d4781" /><Relationship Type="http://schemas.openxmlformats.org/officeDocument/2006/relationships/slide" Target="/ppt/slides/slide1.xml" Id="R9a5e8a55bdbf4363" /><Relationship Type="http://schemas.openxmlformats.org/officeDocument/2006/relationships/slide" Target="/ppt/slides/slide2.xml" Id="R4aa7c4a160ef427d" /><Relationship Type="http://schemas.openxmlformats.org/officeDocument/2006/relationships/slide" Target="/ppt/slides/slide3.xml" Id="Raac6fe3fc2814cd9" /><Relationship Type="http://schemas.openxmlformats.org/officeDocument/2006/relationships/slide" Target="/ppt/slides/slide4.xml" Id="R34ccd5b419e34b1d" /><Relationship Type="http://schemas.openxmlformats.org/officeDocument/2006/relationships/slide" Target="/ppt/slides/slide5.xml" Id="R2070996c46d74c52" /><Relationship Type="http://schemas.openxmlformats.org/officeDocument/2006/relationships/slide" Target="/ppt/slides/slide6.xml" Id="R6ae6288fccdc4af3" /><Relationship Type="http://schemas.openxmlformats.org/officeDocument/2006/relationships/slide" Target="/ppt/slides/slide7.xml" Id="R6a3bcce5f8ad41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a6a40c6b9f43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a9a8c364e4373" /><Relationship Type="http://schemas.openxmlformats.org/officeDocument/2006/relationships/theme" Target="/ppt/slideMasters/theme/theme1.xml" Id="Rb34b105e146b41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ba9a8c364e43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29a91e90044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219bba6d64c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d4c0755f347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87a669a9449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c67ed9cfb84e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1d02fc17d49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bcd8bf4f441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ANIKKEN BERG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ANIKKEN 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ANIKKEN BERG HOLDING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ANIKKEN 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ANIKKEN 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ANIKKEN 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−15 083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12 103 756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12 369 456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ANIKKEN 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ANIKKEN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ANIKKEN 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Einebæråsen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6429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993 085 677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ANIKKEN BERG HOLDING AS</a:t>
            </a:r>
          </a:p>
        </p:txBody>
      </p:sp>
    </p:spTree>
  </p:cSld>
  <p:clrMapOvr>
    <a:masterClrMapping xmlns:a="http://schemas.openxmlformats.org/drawingml/2006/main"/>
  </p:clrMapOvr>
</p:sld>
</file>