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c7623904f84f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292528237f41ee"/>
  </p:sldMasterIdLst>
  <p:sldIdLst>
    <p:sldId xmlns:r="http://schemas.openxmlformats.org/officeDocument/2006/relationships" id="256" r:id="R60019ee0af624965"/>
    <p:sldId xmlns:r="http://schemas.openxmlformats.org/officeDocument/2006/relationships" id="257" r:id="Rbb4b00553f3e4c39"/>
    <p:sldId xmlns:r="http://schemas.openxmlformats.org/officeDocument/2006/relationships" id="258" r:id="Rf49acc9d64ff41e5"/>
    <p:sldId xmlns:r="http://schemas.openxmlformats.org/officeDocument/2006/relationships" id="259" r:id="Raf9cf9341c90404a"/>
    <p:sldId xmlns:r="http://schemas.openxmlformats.org/officeDocument/2006/relationships" id="260" r:id="R530879d4bac247da"/>
    <p:sldId xmlns:r="http://schemas.openxmlformats.org/officeDocument/2006/relationships" id="261" r:id="Rca6ad466b08948ef"/>
    <p:sldId xmlns:r="http://schemas.openxmlformats.org/officeDocument/2006/relationships" id="262" r:id="Rd7957757405349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292528237f41ee" /><Relationship Type="http://schemas.openxmlformats.org/officeDocument/2006/relationships/slide" Target="/ppt/slides/slide1.xml" Id="R60019ee0af624965" /><Relationship Type="http://schemas.openxmlformats.org/officeDocument/2006/relationships/slide" Target="/ppt/slides/slide2.xml" Id="Rbb4b00553f3e4c39" /><Relationship Type="http://schemas.openxmlformats.org/officeDocument/2006/relationships/slide" Target="/ppt/slides/slide3.xml" Id="Rf49acc9d64ff41e5" /><Relationship Type="http://schemas.openxmlformats.org/officeDocument/2006/relationships/slide" Target="/ppt/slides/slide4.xml" Id="Raf9cf9341c90404a" /><Relationship Type="http://schemas.openxmlformats.org/officeDocument/2006/relationships/slide" Target="/ppt/slides/slide5.xml" Id="R530879d4bac247da" /><Relationship Type="http://schemas.openxmlformats.org/officeDocument/2006/relationships/slide" Target="/ppt/slides/slide6.xml" Id="Rca6ad466b08948ef" /><Relationship Type="http://schemas.openxmlformats.org/officeDocument/2006/relationships/slide" Target="/ppt/slides/slide7.xml" Id="Rd7957757405349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6b1786552d49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50b86291f4b59" /><Relationship Type="http://schemas.openxmlformats.org/officeDocument/2006/relationships/theme" Target="/ppt/slideMasters/theme/theme1.xml" Id="R2b9f76dcdc5b40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750b86291f4b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af267eef944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bb323f2194f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8f1d4050e4c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7cc8242c04d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7ea48ddbd46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b0961da6a45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6f8ce11624c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STORM VVS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VVS HOLDING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4 085 878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4 092 917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VVS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SVENDSGÅRD RUNE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Varnaveien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1524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09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993 081 213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