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353c84e28a4c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0bdd762e2e4475"/>
  </p:sldMasterIdLst>
  <p:sldIdLst>
    <p:sldId xmlns:r="http://schemas.openxmlformats.org/officeDocument/2006/relationships" id="256" r:id="Rc4e80bbb02cc4023"/>
    <p:sldId xmlns:r="http://schemas.openxmlformats.org/officeDocument/2006/relationships" id="257" r:id="R8f61499241df4c12"/>
    <p:sldId xmlns:r="http://schemas.openxmlformats.org/officeDocument/2006/relationships" id="258" r:id="R5e9ec7f7cbd64d0c"/>
    <p:sldId xmlns:r="http://schemas.openxmlformats.org/officeDocument/2006/relationships" id="259" r:id="R240063d398a94e18"/>
    <p:sldId xmlns:r="http://schemas.openxmlformats.org/officeDocument/2006/relationships" id="260" r:id="R550167071f114359"/>
    <p:sldId xmlns:r="http://schemas.openxmlformats.org/officeDocument/2006/relationships" id="261" r:id="Redaf0a4a2a2b4f90"/>
    <p:sldId xmlns:r="http://schemas.openxmlformats.org/officeDocument/2006/relationships" id="262" r:id="Rcd55cd95f4734e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0bdd762e2e4475" /><Relationship Type="http://schemas.openxmlformats.org/officeDocument/2006/relationships/slide" Target="/ppt/slides/slide1.xml" Id="Rc4e80bbb02cc4023" /><Relationship Type="http://schemas.openxmlformats.org/officeDocument/2006/relationships/slide" Target="/ppt/slides/slide2.xml" Id="R8f61499241df4c12" /><Relationship Type="http://schemas.openxmlformats.org/officeDocument/2006/relationships/slide" Target="/ppt/slides/slide3.xml" Id="R5e9ec7f7cbd64d0c" /><Relationship Type="http://schemas.openxmlformats.org/officeDocument/2006/relationships/slide" Target="/ppt/slides/slide4.xml" Id="R240063d398a94e18" /><Relationship Type="http://schemas.openxmlformats.org/officeDocument/2006/relationships/slide" Target="/ppt/slides/slide5.xml" Id="R550167071f114359" /><Relationship Type="http://schemas.openxmlformats.org/officeDocument/2006/relationships/slide" Target="/ppt/slides/slide6.xml" Id="Redaf0a4a2a2b4f90" /><Relationship Type="http://schemas.openxmlformats.org/officeDocument/2006/relationships/slide" Target="/ppt/slides/slide7.xml" Id="Rcd55cd95f4734e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6a0d4def2d45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1f3cf58034cd2" /><Relationship Type="http://schemas.openxmlformats.org/officeDocument/2006/relationships/theme" Target="/ppt/slideMasters/theme/theme1.xml" Id="Rfd44bcf94ba44a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91f3cf58034c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4e38db10647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49e95900245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9d436edbf46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ebff878d54b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fc59663184c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74ac84c4543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15acb62e546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STORM VVS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 VVS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STORM VVS HOLDING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 VVS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 VVS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 VVS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4 085 878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4 092 917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 VVS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SVENDSGÅRD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STORM VVS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 VVS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Varnaveien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1524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21 09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993 081 213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 VVS HOLDING AS</a:t>
            </a:r>
          </a:p>
        </p:txBody>
      </p:sp>
    </p:spTree>
  </p:cSld>
  <p:clrMapOvr>
    <a:masterClrMapping xmlns:a="http://schemas.openxmlformats.org/drawingml/2006/main"/>
  </p:clrMapOvr>
</p:sld>
</file>