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82fdfc1877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ee4fca5544f65"/>
  </p:sldMasterIdLst>
  <p:sldIdLst>
    <p:sldId xmlns:r="http://schemas.openxmlformats.org/officeDocument/2006/relationships" id="256" r:id="R724bef876cde4ee1"/>
    <p:sldId xmlns:r="http://schemas.openxmlformats.org/officeDocument/2006/relationships" id="257" r:id="R1311adfd405d4b15"/>
    <p:sldId xmlns:r="http://schemas.openxmlformats.org/officeDocument/2006/relationships" id="258" r:id="R6d456e5765a14f2a"/>
    <p:sldId xmlns:r="http://schemas.openxmlformats.org/officeDocument/2006/relationships" id="259" r:id="Rc167380e75c847aa"/>
    <p:sldId xmlns:r="http://schemas.openxmlformats.org/officeDocument/2006/relationships" id="260" r:id="R7215282aa8464c22"/>
    <p:sldId xmlns:r="http://schemas.openxmlformats.org/officeDocument/2006/relationships" id="261" r:id="R196de24595644166"/>
    <p:sldId xmlns:r="http://schemas.openxmlformats.org/officeDocument/2006/relationships" id="262" r:id="R59de293666394a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ee4fca5544f65" /><Relationship Type="http://schemas.openxmlformats.org/officeDocument/2006/relationships/slide" Target="/ppt/slides/slide1.xml" Id="R724bef876cde4ee1" /><Relationship Type="http://schemas.openxmlformats.org/officeDocument/2006/relationships/slide" Target="/ppt/slides/slide2.xml" Id="R1311adfd405d4b15" /><Relationship Type="http://schemas.openxmlformats.org/officeDocument/2006/relationships/slide" Target="/ppt/slides/slide3.xml" Id="R6d456e5765a14f2a" /><Relationship Type="http://schemas.openxmlformats.org/officeDocument/2006/relationships/slide" Target="/ppt/slides/slide4.xml" Id="Rc167380e75c847aa" /><Relationship Type="http://schemas.openxmlformats.org/officeDocument/2006/relationships/slide" Target="/ppt/slides/slide5.xml" Id="R7215282aa8464c22" /><Relationship Type="http://schemas.openxmlformats.org/officeDocument/2006/relationships/slide" Target="/ppt/slides/slide6.xml" Id="R196de24595644166" /><Relationship Type="http://schemas.openxmlformats.org/officeDocument/2006/relationships/slide" Target="/ppt/slides/slide7.xml" Id="R59de293666394a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49aad06cd4a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7a3cc5c5e489d" /><Relationship Type="http://schemas.openxmlformats.org/officeDocument/2006/relationships/theme" Target="/ppt/slideMasters/theme/theme1.xml" Id="R043b45e38b014e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d7a3cc5c5e48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0d88898c341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f18a9f0c4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97ce35cbd43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e7851b83c40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d0fb137b34f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8669640e349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212365a2241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1 748 101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24 319 118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JOHANNES  –  93,4 %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JOHANNES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Lachmanns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993 080 721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JORANOR AS</a:t>
            </a:r>
          </a:p>
        </p:txBody>
      </p:sp>
    </p:spTree>
  </p:cSld>
  <p:clrMapOvr>
    <a:masterClrMapping xmlns:a="http://schemas.openxmlformats.org/drawingml/2006/main"/>
  </p:clrMapOvr>
</p:sld>
</file>